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256" r:id="rId2"/>
    <p:sldId id="335" r:id="rId3"/>
    <p:sldId id="298" r:id="rId4"/>
    <p:sldId id="280" r:id="rId5"/>
    <p:sldId id="309" r:id="rId6"/>
    <p:sldId id="313" r:id="rId7"/>
    <p:sldId id="345" r:id="rId8"/>
    <p:sldId id="329" r:id="rId9"/>
    <p:sldId id="310" r:id="rId10"/>
    <p:sldId id="297" r:id="rId11"/>
    <p:sldId id="361" r:id="rId12"/>
    <p:sldId id="362" r:id="rId13"/>
    <p:sldId id="363" r:id="rId14"/>
    <p:sldId id="364" r:id="rId15"/>
    <p:sldId id="343" r:id="rId16"/>
    <p:sldId id="367" r:id="rId17"/>
    <p:sldId id="272" r:id="rId18"/>
    <p:sldId id="356" r:id="rId19"/>
    <p:sldId id="355" r:id="rId20"/>
    <p:sldId id="354" r:id="rId21"/>
    <p:sldId id="300" r:id="rId22"/>
    <p:sldId id="347" r:id="rId23"/>
    <p:sldId id="348" r:id="rId24"/>
    <p:sldId id="349" r:id="rId25"/>
    <p:sldId id="292" r:id="rId26"/>
    <p:sldId id="330" r:id="rId27"/>
    <p:sldId id="331" r:id="rId28"/>
    <p:sldId id="287" r:id="rId29"/>
    <p:sldId id="328" r:id="rId30"/>
    <p:sldId id="316" r:id="rId31"/>
    <p:sldId id="325" r:id="rId32"/>
    <p:sldId id="317" r:id="rId33"/>
    <p:sldId id="321" r:id="rId34"/>
    <p:sldId id="336" r:id="rId35"/>
    <p:sldId id="332" r:id="rId36"/>
    <p:sldId id="318" r:id="rId37"/>
    <p:sldId id="341" r:id="rId38"/>
    <p:sldId id="333" r:id="rId39"/>
    <p:sldId id="322" r:id="rId40"/>
    <p:sldId id="338" r:id="rId41"/>
    <p:sldId id="334" r:id="rId42"/>
    <p:sldId id="324" r:id="rId43"/>
    <p:sldId id="340" r:id="rId44"/>
    <p:sldId id="342" r:id="rId45"/>
    <p:sldId id="366" r:id="rId46"/>
    <p:sldId id="291" r:id="rId47"/>
    <p:sldId id="308" r:id="rId48"/>
    <p:sldId id="358" r:id="rId49"/>
    <p:sldId id="352" r:id="rId50"/>
    <p:sldId id="353" r:id="rId51"/>
    <p:sldId id="359" r:id="rId52"/>
    <p:sldId id="350" r:id="rId53"/>
    <p:sldId id="351" r:id="rId54"/>
    <p:sldId id="360" r:id="rId55"/>
    <p:sldId id="357" r:id="rId56"/>
    <p:sldId id="28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lyn Isaac" initials="KI" lastIdx="1" clrIdx="0">
    <p:extLst>
      <p:ext uri="{19B8F6BF-5375-455C-9EA6-DF929625EA0E}">
        <p15:presenceInfo xmlns:p15="http://schemas.microsoft.com/office/powerpoint/2012/main" userId="S::IsaacKE@jbu.edu::1337adb5-fc0f-4c5a-a08c-2ffd67cf2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1EA"/>
    <a:srgbClr val="E7EAED"/>
    <a:srgbClr val="333B6A"/>
    <a:srgbClr val="FFFF7A"/>
    <a:srgbClr val="5D6DA3"/>
    <a:srgbClr val="8C9AC6"/>
    <a:srgbClr val="6F84C9"/>
    <a:srgbClr val="4B54AB"/>
    <a:srgbClr val="374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273CB-CACD-C664-DF7E-E13A55FC0E55}" v="7" dt="2025-04-28T04:55:56.3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yn" userId="1337adb5-fc0f-4c5a-a08c-2ffd67cf2328" providerId="ADAL" clId="{A2AC5403-F55B-4C75-9AEE-6AD440001A0D}"/>
    <pc:docChg chg="undo custSel addSld delSld modSld">
      <pc:chgData name="Kailyn" userId="1337adb5-fc0f-4c5a-a08c-2ffd67cf2328" providerId="ADAL" clId="{A2AC5403-F55B-4C75-9AEE-6AD440001A0D}" dt="2025-03-10T22:17:14.095" v="81" actId="14100"/>
      <pc:docMkLst>
        <pc:docMk/>
      </pc:docMkLst>
      <pc:sldChg chg="addSp delSp modSp mod">
        <pc:chgData name="Kailyn" userId="1337adb5-fc0f-4c5a-a08c-2ffd67cf2328" providerId="ADAL" clId="{A2AC5403-F55B-4C75-9AEE-6AD440001A0D}" dt="2025-03-10T22:17:14.095" v="81" actId="14100"/>
        <pc:sldMkLst>
          <pc:docMk/>
          <pc:sldMk cId="2111056365" sldId="269"/>
        </pc:sldMkLst>
        <pc:picChg chg="add mod">
          <ac:chgData name="Kailyn" userId="1337adb5-fc0f-4c5a-a08c-2ffd67cf2328" providerId="ADAL" clId="{A2AC5403-F55B-4C75-9AEE-6AD440001A0D}" dt="2025-03-10T22:17:14.095" v="81" actId="14100"/>
          <ac:picMkLst>
            <pc:docMk/>
            <pc:sldMk cId="2111056365" sldId="269"/>
            <ac:picMk id="3" creationId="{1595DC44-3D14-49F3-9DF0-480A20FB0476}"/>
          </ac:picMkLst>
        </pc:picChg>
        <pc:picChg chg="del">
          <ac:chgData name="Kailyn" userId="1337adb5-fc0f-4c5a-a08c-2ffd67cf2328" providerId="ADAL" clId="{A2AC5403-F55B-4C75-9AEE-6AD440001A0D}" dt="2025-03-10T22:08:29.659" v="71" actId="478"/>
          <ac:picMkLst>
            <pc:docMk/>
            <pc:sldMk cId="2111056365" sldId="269"/>
            <ac:picMk id="19" creationId="{C6E8371E-1716-D7E2-3ADD-03F36ADFEE06}"/>
          </ac:picMkLst>
        </pc:picChg>
      </pc:sldChg>
      <pc:sldChg chg="addSp delSp modSp mod">
        <pc:chgData name="Kailyn" userId="1337adb5-fc0f-4c5a-a08c-2ffd67cf2328" providerId="ADAL" clId="{A2AC5403-F55B-4C75-9AEE-6AD440001A0D}" dt="2025-03-10T22:05:32.135" v="55" actId="1076"/>
        <pc:sldMkLst>
          <pc:docMk/>
          <pc:sldMk cId="1504651260" sldId="311"/>
        </pc:sldMkLst>
        <pc:graphicFrameChg chg="add del mod">
          <ac:chgData name="Kailyn" userId="1337adb5-fc0f-4c5a-a08c-2ffd67cf2328" providerId="ADAL" clId="{A2AC5403-F55B-4C75-9AEE-6AD440001A0D}" dt="2025-03-10T22:05:21.975" v="53"/>
          <ac:graphicFrameMkLst>
            <pc:docMk/>
            <pc:sldMk cId="1504651260" sldId="311"/>
            <ac:graphicFrameMk id="2" creationId="{60E825B3-9298-4A85-9D19-6BB68EA9FA4B}"/>
          </ac:graphicFrameMkLst>
        </pc:graphicFrameChg>
        <pc:graphicFrameChg chg="add mod">
          <ac:chgData name="Kailyn" userId="1337adb5-fc0f-4c5a-a08c-2ffd67cf2328" providerId="ADAL" clId="{A2AC5403-F55B-4C75-9AEE-6AD440001A0D}" dt="2025-03-10T22:05:32.135" v="55" actId="1076"/>
          <ac:graphicFrameMkLst>
            <pc:docMk/>
            <pc:sldMk cId="1504651260" sldId="311"/>
            <ac:graphicFrameMk id="3" creationId="{173D1D61-4124-43F3-B9F6-F9868528C339}"/>
          </ac:graphicFrameMkLst>
        </pc:graphicFrameChg>
        <pc:graphicFrameChg chg="del mod">
          <ac:chgData name="Kailyn" userId="1337adb5-fc0f-4c5a-a08c-2ffd67cf2328" providerId="ADAL" clId="{A2AC5403-F55B-4C75-9AEE-6AD440001A0D}" dt="2025-03-10T22:05:09.581" v="47" actId="478"/>
          <ac:graphicFrameMkLst>
            <pc:docMk/>
            <pc:sldMk cId="1504651260" sldId="311"/>
            <ac:graphicFrameMk id="5" creationId="{04A70B3B-06AC-02F1-0C73-04DC93D9DAB2}"/>
          </ac:graphicFrameMkLst>
        </pc:graphicFrameChg>
        <pc:picChg chg="mod">
          <ac:chgData name="Kailyn" userId="1337adb5-fc0f-4c5a-a08c-2ffd67cf2328" providerId="ADAL" clId="{A2AC5403-F55B-4C75-9AEE-6AD440001A0D}" dt="2025-03-10T22:05:20.955" v="51" actId="1076"/>
          <ac:picMkLst>
            <pc:docMk/>
            <pc:sldMk cId="1504651260" sldId="311"/>
            <ac:picMk id="7" creationId="{DD9115CF-FA77-1C2A-E892-C6278936631B}"/>
          </ac:picMkLst>
        </pc:picChg>
      </pc:sldChg>
      <pc:sldChg chg="modTransition">
        <pc:chgData name="Kailyn" userId="1337adb5-fc0f-4c5a-a08c-2ffd67cf2328" providerId="ADAL" clId="{A2AC5403-F55B-4C75-9AEE-6AD440001A0D}" dt="2025-03-10T22:02:53.398" v="42"/>
        <pc:sldMkLst>
          <pc:docMk/>
          <pc:sldMk cId="1068491633" sldId="313"/>
        </pc:sldMkLst>
      </pc:sldChg>
      <pc:sldChg chg="del modTransition">
        <pc:chgData name="Kailyn" userId="1337adb5-fc0f-4c5a-a08c-2ffd67cf2328" providerId="ADAL" clId="{A2AC5403-F55B-4C75-9AEE-6AD440001A0D}" dt="2025-03-10T22:03:38.389" v="45" actId="47"/>
        <pc:sldMkLst>
          <pc:docMk/>
          <pc:sldMk cId="1858790306" sldId="314"/>
        </pc:sldMkLst>
      </pc:sldChg>
      <pc:sldChg chg="addSp delSp modSp add mod modTransition">
        <pc:chgData name="Kailyn" userId="1337adb5-fc0f-4c5a-a08c-2ffd67cf2328" providerId="ADAL" clId="{A2AC5403-F55B-4C75-9AEE-6AD440001A0D}" dt="2025-03-10T22:07:55.792" v="70"/>
        <pc:sldMkLst>
          <pc:docMk/>
          <pc:sldMk cId="1210062415" sldId="315"/>
        </pc:sldMkLst>
        <pc:spChg chg="del">
          <ac:chgData name="Kailyn" userId="1337adb5-fc0f-4c5a-a08c-2ffd67cf2328" providerId="ADAL" clId="{A2AC5403-F55B-4C75-9AEE-6AD440001A0D}" dt="2025-03-10T21:59:07.591" v="3" actId="478"/>
          <ac:spMkLst>
            <pc:docMk/>
            <pc:sldMk cId="1210062415" sldId="315"/>
            <ac:spMk id="3" creationId="{0DE27CBA-584A-4A50-436A-7DF2632F500B}"/>
          </ac:spMkLst>
        </pc:spChg>
        <pc:graphicFrameChg chg="add mod">
          <ac:chgData name="Kailyn" userId="1337adb5-fc0f-4c5a-a08c-2ffd67cf2328" providerId="ADAL" clId="{A2AC5403-F55B-4C75-9AEE-6AD440001A0D}" dt="2025-03-10T22:07:55.792" v="70"/>
          <ac:graphicFrameMkLst>
            <pc:docMk/>
            <pc:sldMk cId="1210062415" sldId="315"/>
            <ac:graphicFrameMk id="2" creationId="{B894A81D-D664-4EDC-929F-FF0500A5B3D8}"/>
          </ac:graphicFrameMkLst>
        </pc:graphicFrameChg>
        <pc:graphicFrameChg chg="add del mod">
          <ac:chgData name="Kailyn" userId="1337adb5-fc0f-4c5a-a08c-2ffd67cf2328" providerId="ADAL" clId="{A2AC5403-F55B-4C75-9AEE-6AD440001A0D}" dt="2025-03-10T22:06:45.777" v="66" actId="478"/>
          <ac:graphicFrameMkLst>
            <pc:docMk/>
            <pc:sldMk cId="1210062415" sldId="315"/>
            <ac:graphicFrameMk id="4" creationId="{6CF721A5-DA2E-4374-BB14-4C7140C30847}"/>
          </ac:graphicFrameMkLst>
        </pc:graphicFrameChg>
        <pc:graphicFrameChg chg="del">
          <ac:chgData name="Kailyn" userId="1337adb5-fc0f-4c5a-a08c-2ffd67cf2328" providerId="ADAL" clId="{A2AC5403-F55B-4C75-9AEE-6AD440001A0D}" dt="2025-03-10T22:05:45.943" v="56" actId="478"/>
          <ac:graphicFrameMkLst>
            <pc:docMk/>
            <pc:sldMk cId="1210062415" sldId="315"/>
            <ac:graphicFrameMk id="5" creationId="{2373C353-1D20-B117-8CEA-E390A4826E1C}"/>
          </ac:graphicFrameMkLst>
        </pc:graphicFrameChg>
      </pc:sldChg>
    </pc:docChg>
  </pc:docChgLst>
  <pc:docChgLst>
    <pc:chgData name="Tyren Collins" userId="S::collinstl@jbu.edu::b326e425-4c05-41b0-abb9-e5cb7db5ac23" providerId="AD" clId="Web-{143476A8-A73A-37DD-9418-4436C7A751DF}"/>
    <pc:docChg chg="addSld delSld modSld">
      <pc:chgData name="Tyren Collins" userId="S::collinstl@jbu.edu::b326e425-4c05-41b0-abb9-e5cb7db5ac23" providerId="AD" clId="Web-{143476A8-A73A-37DD-9418-4436C7A751DF}" dt="2025-03-09T20:24:30.343" v="566"/>
      <pc:docMkLst>
        <pc:docMk/>
      </pc:docMkLst>
      <pc:sldChg chg="modSp">
        <pc:chgData name="Tyren Collins" userId="S::collinstl@jbu.edu::b326e425-4c05-41b0-abb9-e5cb7db5ac23" providerId="AD" clId="Web-{143476A8-A73A-37DD-9418-4436C7A751DF}" dt="2025-03-09T20:08:10.070" v="117"/>
        <pc:sldMkLst>
          <pc:docMk/>
          <pc:sldMk cId="4075452700" sldId="301"/>
        </pc:sldMkLst>
        <pc:graphicFrameChg chg="mod modGraphic">
          <ac:chgData name="Tyren Collins" userId="S::collinstl@jbu.edu::b326e425-4c05-41b0-abb9-e5cb7db5ac23" providerId="AD" clId="Web-{143476A8-A73A-37DD-9418-4436C7A751DF}" dt="2025-03-09T20:08:10.070" v="117"/>
          <ac:graphicFrameMkLst>
            <pc:docMk/>
            <pc:sldMk cId="4075452700" sldId="301"/>
            <ac:graphicFrameMk id="4" creationId="{09DE0D47-B459-2368-EA30-F8259D9B17CB}"/>
          </ac:graphicFrameMkLst>
        </pc:graphicFrameChg>
      </pc:sldChg>
      <pc:sldChg chg="addSp delSp modSp add replId">
        <pc:chgData name="Tyren Collins" userId="S::collinstl@jbu.edu::b326e425-4c05-41b0-abb9-e5cb7db5ac23" providerId="AD" clId="Web-{143476A8-A73A-37DD-9418-4436C7A751DF}" dt="2025-03-09T20:24:30.343" v="566"/>
        <pc:sldMkLst>
          <pc:docMk/>
          <pc:sldMk cId="1241629612" sldId="309"/>
        </pc:sldMkLst>
        <pc:spChg chg="add del mod">
          <ac:chgData name="Tyren Collins" userId="S::collinstl@jbu.edu::b326e425-4c05-41b0-abb9-e5cb7db5ac23" providerId="AD" clId="Web-{143476A8-A73A-37DD-9418-4436C7A751DF}" dt="2025-03-09T20:03:44.356" v="34"/>
          <ac:spMkLst>
            <pc:docMk/>
            <pc:sldMk cId="1241629612" sldId="309"/>
            <ac:spMk id="3" creationId="{4F26D35C-5758-0F76-CFA1-7D7EE79C0686}"/>
          </ac:spMkLst>
        </pc:spChg>
        <pc:graphicFrameChg chg="del">
          <ac:chgData name="Tyren Collins" userId="S::collinstl@jbu.edu::b326e425-4c05-41b0-abb9-e5cb7db5ac23" providerId="AD" clId="Web-{143476A8-A73A-37DD-9418-4436C7A751DF}" dt="2025-03-09T20:03:18.402" v="33"/>
          <ac:graphicFrameMkLst>
            <pc:docMk/>
            <pc:sldMk cId="1241629612" sldId="309"/>
            <ac:graphicFrameMk id="4" creationId="{9D32B833-AFEB-96A9-3B73-EBC7BF655A34}"/>
          </ac:graphicFrameMkLst>
        </pc:graphicFrameChg>
        <pc:graphicFrameChg chg="add mod modGraphic">
          <ac:chgData name="Tyren Collins" userId="S::collinstl@jbu.edu::b326e425-4c05-41b0-abb9-e5cb7db5ac23" providerId="AD" clId="Web-{143476A8-A73A-37DD-9418-4436C7A751DF}" dt="2025-03-09T20:24:30.343" v="566"/>
          <ac:graphicFrameMkLst>
            <pc:docMk/>
            <pc:sldMk cId="1241629612" sldId="309"/>
            <ac:graphicFrameMk id="5" creationId="{7ADB3115-1AA4-E20B-3AA7-CFEC03D72026}"/>
          </ac:graphicFrameMkLst>
        </pc:graphicFrameChg>
      </pc:sldChg>
      <pc:sldChg chg="addSp delSp modSp add del replId">
        <pc:chgData name="Tyren Collins" userId="S::collinstl@jbu.edu::b326e425-4c05-41b0-abb9-e5cb7db5ac23" providerId="AD" clId="Web-{143476A8-A73A-37DD-9418-4436C7A751DF}" dt="2025-03-09T20:22:46.527" v="550"/>
        <pc:sldMkLst>
          <pc:docMk/>
          <pc:sldMk cId="1924302616" sldId="310"/>
        </pc:sldMkLst>
        <pc:spChg chg="add del mod">
          <ac:chgData name="Tyren Collins" userId="S::collinstl@jbu.edu::b326e425-4c05-41b0-abb9-e5cb7db5ac23" providerId="AD" clId="Web-{143476A8-A73A-37DD-9418-4436C7A751DF}" dt="2025-03-09T20:16:26.402" v="245"/>
          <ac:spMkLst>
            <pc:docMk/>
            <pc:sldMk cId="1924302616" sldId="310"/>
            <ac:spMk id="3" creationId="{4559506D-5675-1BCD-B2B6-21CBF1B9E3F4}"/>
          </ac:spMkLst>
        </pc:spChg>
        <pc:graphicFrameChg chg="del">
          <ac:chgData name="Tyren Collins" userId="S::collinstl@jbu.edu::b326e425-4c05-41b0-abb9-e5cb7db5ac23" providerId="AD" clId="Web-{143476A8-A73A-37DD-9418-4436C7A751DF}" dt="2025-03-09T20:16:16.621" v="244"/>
          <ac:graphicFrameMkLst>
            <pc:docMk/>
            <pc:sldMk cId="1924302616" sldId="310"/>
            <ac:graphicFrameMk id="4" creationId="{424DE0DB-7C32-1CCE-C9FF-8986F4EBC7C9}"/>
          </ac:graphicFrameMkLst>
        </pc:graphicFrameChg>
      </pc:sldChg>
    </pc:docChg>
  </pc:docChgLst>
  <pc:docChgLst>
    <pc:chgData name="Kailyn Isaac" userId="S::isaacke@jbu.edu::1337adb5-fc0f-4c5a-a08c-2ffd67cf2328" providerId="AD" clId="Web-{39F3A0B9-B098-D221-971B-53DEB7D88DD8}"/>
    <pc:docChg chg="addSld delSld modSld sldOrd">
      <pc:chgData name="Kailyn Isaac" userId="S::isaacke@jbu.edu::1337adb5-fc0f-4c5a-a08c-2ffd67cf2328" providerId="AD" clId="Web-{39F3A0B9-B098-D221-971B-53DEB7D88DD8}" dt="2025-03-11T06:58:18.616" v="996"/>
      <pc:docMkLst>
        <pc:docMk/>
      </pc:docMkLst>
      <pc:sldChg chg="modNotes">
        <pc:chgData name="Kailyn Isaac" userId="S::isaacke@jbu.edu::1337adb5-fc0f-4c5a-a08c-2ffd67cf2328" providerId="AD" clId="Web-{39F3A0B9-B098-D221-971B-53DEB7D88DD8}" dt="2025-03-11T06:57:25.095" v="979"/>
        <pc:sldMkLst>
          <pc:docMk/>
          <pc:sldMk cId="109857222" sldId="256"/>
        </pc:sldMkLst>
      </pc:sldChg>
      <pc:sldChg chg="modNotes">
        <pc:chgData name="Kailyn Isaac" userId="S::isaacke@jbu.edu::1337adb5-fc0f-4c5a-a08c-2ffd67cf2328" providerId="AD" clId="Web-{39F3A0B9-B098-D221-971B-53DEB7D88DD8}" dt="2025-03-11T06:57:58.803" v="990"/>
        <pc:sldMkLst>
          <pc:docMk/>
          <pc:sldMk cId="1245687110" sldId="280"/>
        </pc:sldMkLst>
      </pc:sldChg>
      <pc:sldChg chg="modNotes">
        <pc:chgData name="Kailyn Isaac" userId="S::isaacke@jbu.edu::1337adb5-fc0f-4c5a-a08c-2ffd67cf2328" providerId="AD" clId="Web-{39F3A0B9-B098-D221-971B-53DEB7D88DD8}" dt="2025-03-11T05:53:53.715" v="7"/>
        <pc:sldMkLst>
          <pc:docMk/>
          <pc:sldMk cId="434575637" sldId="287"/>
        </pc:sldMkLst>
      </pc:sldChg>
      <pc:sldChg chg="modSp add ord modTransition">
        <pc:chgData name="Kailyn Isaac" userId="S::isaacke@jbu.edu::1337adb5-fc0f-4c5a-a08c-2ffd67cf2328" providerId="AD" clId="Web-{39F3A0B9-B098-D221-971B-53DEB7D88DD8}" dt="2025-03-11T06:04:29.798" v="118"/>
        <pc:sldMkLst>
          <pc:docMk/>
          <pc:sldMk cId="3436911120" sldId="292"/>
        </pc:sldMkLst>
        <pc:graphicFrameChg chg="mod modGraphic">
          <ac:chgData name="Kailyn Isaac" userId="S::isaacke@jbu.edu::1337adb5-fc0f-4c5a-a08c-2ffd67cf2328" providerId="AD" clId="Web-{39F3A0B9-B098-D221-971B-53DEB7D88DD8}" dt="2025-03-11T06:04:29.798" v="118"/>
          <ac:graphicFrameMkLst>
            <pc:docMk/>
            <pc:sldMk cId="3436911120" sldId="292"/>
            <ac:graphicFrameMk id="6" creationId="{868A431F-4E57-EB0B-67AD-EABE668511E1}"/>
          </ac:graphicFrameMkLst>
        </pc:graphicFrameChg>
      </pc:sldChg>
      <pc:sldChg chg="modSp modNotes">
        <pc:chgData name="Kailyn Isaac" userId="S::isaacke@jbu.edu::1337adb5-fc0f-4c5a-a08c-2ffd67cf2328" providerId="AD" clId="Web-{39F3A0B9-B098-D221-971B-53DEB7D88DD8}" dt="2025-03-11T06:58:18.616" v="996"/>
        <pc:sldMkLst>
          <pc:docMk/>
          <pc:sldMk cId="3032539347" sldId="297"/>
        </pc:sldMkLst>
        <pc:graphicFrameChg chg="modGraphic">
          <ac:chgData name="Kailyn Isaac" userId="S::isaacke@jbu.edu::1337adb5-fc0f-4c5a-a08c-2ffd67cf2328" providerId="AD" clId="Web-{39F3A0B9-B098-D221-971B-53DEB7D88DD8}" dt="2025-03-11T06:29:56.964" v="188"/>
          <ac:graphicFrameMkLst>
            <pc:docMk/>
            <pc:sldMk cId="3032539347" sldId="297"/>
            <ac:graphicFrameMk id="19" creationId="{05D01142-45FB-A88A-69B7-834B9898C062}"/>
          </ac:graphicFrameMkLst>
        </pc:graphicFrameChg>
      </pc:sldChg>
      <pc:sldChg chg="ord">
        <pc:chgData name="Kailyn Isaac" userId="S::isaacke@jbu.edu::1337adb5-fc0f-4c5a-a08c-2ffd67cf2328" providerId="AD" clId="Web-{39F3A0B9-B098-D221-971B-53DEB7D88DD8}" dt="2025-03-11T06:00:00.899" v="74"/>
        <pc:sldMkLst>
          <pc:docMk/>
          <pc:sldMk cId="312833304" sldId="298"/>
        </pc:sldMkLst>
      </pc:sldChg>
      <pc:sldChg chg="modNotes">
        <pc:chgData name="Kailyn Isaac" userId="S::isaacke@jbu.edu::1337adb5-fc0f-4c5a-a08c-2ffd67cf2328" providerId="AD" clId="Web-{39F3A0B9-B098-D221-971B-53DEB7D88DD8}" dt="2025-03-11T06:08:29.478" v="151"/>
        <pc:sldMkLst>
          <pc:docMk/>
          <pc:sldMk cId="3169740719" sldId="316"/>
        </pc:sldMkLst>
      </pc:sldChg>
      <pc:sldChg chg="modNotes">
        <pc:chgData name="Kailyn Isaac" userId="S::isaacke@jbu.edu::1337adb5-fc0f-4c5a-a08c-2ffd67cf2328" providerId="AD" clId="Web-{39F3A0B9-B098-D221-971B-53DEB7D88DD8}" dt="2025-03-11T06:06:25.630" v="137"/>
        <pc:sldMkLst>
          <pc:docMk/>
          <pc:sldMk cId="3976616590" sldId="318"/>
        </pc:sldMkLst>
      </pc:sldChg>
      <pc:sldChg chg="modNotes">
        <pc:chgData name="Kailyn Isaac" userId="S::isaacke@jbu.edu::1337adb5-fc0f-4c5a-a08c-2ffd67cf2328" providerId="AD" clId="Web-{39F3A0B9-B098-D221-971B-53DEB7D88DD8}" dt="2025-03-11T06:06:22.942" v="135"/>
        <pc:sldMkLst>
          <pc:docMk/>
          <pc:sldMk cId="2761527748" sldId="321"/>
        </pc:sldMkLst>
      </pc:sldChg>
      <pc:sldChg chg="modNotes">
        <pc:chgData name="Kailyn Isaac" userId="S::isaacke@jbu.edu::1337adb5-fc0f-4c5a-a08c-2ffd67cf2328" providerId="AD" clId="Web-{39F3A0B9-B098-D221-971B-53DEB7D88DD8}" dt="2025-03-11T06:06:29.536" v="138"/>
        <pc:sldMkLst>
          <pc:docMk/>
          <pc:sldMk cId="1830370858" sldId="322"/>
        </pc:sldMkLst>
      </pc:sldChg>
      <pc:sldChg chg="modNotes">
        <pc:chgData name="Kailyn Isaac" userId="S::isaacke@jbu.edu::1337adb5-fc0f-4c5a-a08c-2ffd67cf2328" providerId="AD" clId="Web-{39F3A0B9-B098-D221-971B-53DEB7D88DD8}" dt="2025-03-11T06:08:50.650" v="154"/>
        <pc:sldMkLst>
          <pc:docMk/>
          <pc:sldMk cId="1595263238" sldId="324"/>
        </pc:sldMkLst>
      </pc:sldChg>
      <pc:sldChg chg="modSp">
        <pc:chgData name="Kailyn Isaac" userId="S::isaacke@jbu.edu::1337adb5-fc0f-4c5a-a08c-2ffd67cf2328" providerId="AD" clId="Web-{39F3A0B9-B098-D221-971B-53DEB7D88DD8}" dt="2025-03-11T05:55:21.890" v="27"/>
        <pc:sldMkLst>
          <pc:docMk/>
          <pc:sldMk cId="1682728802" sldId="325"/>
        </pc:sldMkLst>
        <pc:graphicFrameChg chg="mod modGraphic">
          <ac:chgData name="Kailyn Isaac" userId="S::isaacke@jbu.edu::1337adb5-fc0f-4c5a-a08c-2ffd67cf2328" providerId="AD" clId="Web-{39F3A0B9-B098-D221-971B-53DEB7D88DD8}" dt="2025-03-11T05:55:01.593" v="23"/>
          <ac:graphicFrameMkLst>
            <pc:docMk/>
            <pc:sldMk cId="1682728802" sldId="325"/>
            <ac:graphicFrameMk id="3" creationId="{A11B42AF-5BED-4DB2-B0F3-CD3DD6D73580}"/>
          </ac:graphicFrameMkLst>
        </pc:graphicFrameChg>
        <pc:graphicFrameChg chg="modGraphic">
          <ac:chgData name="Kailyn Isaac" userId="S::isaacke@jbu.edu::1337adb5-fc0f-4c5a-a08c-2ffd67cf2328" providerId="AD" clId="Web-{39F3A0B9-B098-D221-971B-53DEB7D88DD8}" dt="2025-03-11T05:55:21.890" v="27"/>
          <ac:graphicFrameMkLst>
            <pc:docMk/>
            <pc:sldMk cId="1682728802" sldId="325"/>
            <ac:graphicFrameMk id="5" creationId="{261D6199-973F-1573-7F33-191D3BF75F8C}"/>
          </ac:graphicFrameMkLst>
        </pc:graphicFrameChg>
      </pc:sldChg>
      <pc:sldChg chg="modNotes">
        <pc:chgData name="Kailyn Isaac" userId="S::isaacke@jbu.edu::1337adb5-fc0f-4c5a-a08c-2ffd67cf2328" providerId="AD" clId="Web-{39F3A0B9-B098-D221-971B-53DEB7D88DD8}" dt="2025-03-11T06:04:03.204" v="94"/>
        <pc:sldMkLst>
          <pc:docMk/>
          <pc:sldMk cId="1341263227" sldId="330"/>
        </pc:sldMkLst>
      </pc:sldChg>
      <pc:sldChg chg="modTransition modNotes">
        <pc:chgData name="Kailyn Isaac" userId="S::isaacke@jbu.edu::1337adb5-fc0f-4c5a-a08c-2ffd67cf2328" providerId="AD" clId="Web-{39F3A0B9-B098-D221-971B-53DEB7D88DD8}" dt="2025-03-11T06:09:08.416" v="157"/>
        <pc:sldMkLst>
          <pc:docMk/>
          <pc:sldMk cId="2219699552" sldId="342"/>
        </pc:sldMkLst>
      </pc:sldChg>
      <pc:sldChg chg="add del">
        <pc:chgData name="Kailyn Isaac" userId="S::isaacke@jbu.edu::1337adb5-fc0f-4c5a-a08c-2ffd67cf2328" providerId="AD" clId="Web-{39F3A0B9-B098-D221-971B-53DEB7D88DD8}" dt="2025-03-11T06:16:38.392" v="180"/>
        <pc:sldMkLst>
          <pc:docMk/>
          <pc:sldMk cId="1166732762" sldId="344"/>
        </pc:sldMkLst>
      </pc:sldChg>
      <pc:sldChg chg="modNotes">
        <pc:chgData name="Kailyn Isaac" userId="S::isaacke@jbu.edu::1337adb5-fc0f-4c5a-a08c-2ffd67cf2328" providerId="AD" clId="Web-{39F3A0B9-B098-D221-971B-53DEB7D88DD8}" dt="2025-03-11T06:58:04.240" v="991"/>
        <pc:sldMkLst>
          <pc:docMk/>
          <pc:sldMk cId="3659939923" sldId="345"/>
        </pc:sldMkLst>
      </pc:sldChg>
      <pc:sldChg chg="modSp add replId modTransition modNotes">
        <pc:chgData name="Kailyn Isaac" userId="S::isaacke@jbu.edu::1337adb5-fc0f-4c5a-a08c-2ffd67cf2328" providerId="AD" clId="Web-{39F3A0B9-B098-D221-971B-53DEB7D88DD8}" dt="2025-03-11T06:08:07.539" v="148"/>
        <pc:sldMkLst>
          <pc:docMk/>
          <pc:sldMk cId="305294597" sldId="347"/>
        </pc:sldMkLst>
        <pc:graphicFrameChg chg="mod modGraphic">
          <ac:chgData name="Kailyn Isaac" userId="S::isaacke@jbu.edu::1337adb5-fc0f-4c5a-a08c-2ffd67cf2328" providerId="AD" clId="Web-{39F3A0B9-B098-D221-971B-53DEB7D88DD8}" dt="2025-03-11T06:04:22.892" v="112"/>
          <ac:graphicFrameMkLst>
            <pc:docMk/>
            <pc:sldMk cId="305294597" sldId="347"/>
            <ac:graphicFrameMk id="6" creationId="{E00A6645-1FCC-E558-23E0-631972132D83}"/>
          </ac:graphicFrameMkLst>
        </pc:graphicFrameChg>
      </pc:sldChg>
      <pc:sldChg chg="modSp add replId modTransition">
        <pc:chgData name="Kailyn Isaac" userId="S::isaacke@jbu.edu::1337adb5-fc0f-4c5a-a08c-2ffd67cf2328" providerId="AD" clId="Web-{39F3A0B9-B098-D221-971B-53DEB7D88DD8}" dt="2025-03-11T06:04:25.220" v="114"/>
        <pc:sldMkLst>
          <pc:docMk/>
          <pc:sldMk cId="131190688" sldId="348"/>
        </pc:sldMkLst>
        <pc:graphicFrameChg chg="mod modGraphic">
          <ac:chgData name="Kailyn Isaac" userId="S::isaacke@jbu.edu::1337adb5-fc0f-4c5a-a08c-2ffd67cf2328" providerId="AD" clId="Web-{39F3A0B9-B098-D221-971B-53DEB7D88DD8}" dt="2025-03-11T06:04:25.220" v="114"/>
          <ac:graphicFrameMkLst>
            <pc:docMk/>
            <pc:sldMk cId="131190688" sldId="348"/>
            <ac:graphicFrameMk id="6" creationId="{D1479500-C003-B41B-F628-9AA5C43F9CAC}"/>
          </ac:graphicFrameMkLst>
        </pc:graphicFrameChg>
      </pc:sldChg>
      <pc:sldChg chg="modSp add replId modTransition">
        <pc:chgData name="Kailyn Isaac" userId="S::isaacke@jbu.edu::1337adb5-fc0f-4c5a-a08c-2ffd67cf2328" providerId="AD" clId="Web-{39F3A0B9-B098-D221-971B-53DEB7D88DD8}" dt="2025-03-11T06:04:27.282" v="116"/>
        <pc:sldMkLst>
          <pc:docMk/>
          <pc:sldMk cId="704747571" sldId="349"/>
        </pc:sldMkLst>
        <pc:graphicFrameChg chg="mod modGraphic">
          <ac:chgData name="Kailyn Isaac" userId="S::isaacke@jbu.edu::1337adb5-fc0f-4c5a-a08c-2ffd67cf2328" providerId="AD" clId="Web-{39F3A0B9-B098-D221-971B-53DEB7D88DD8}" dt="2025-03-11T06:04:27.282" v="116"/>
          <ac:graphicFrameMkLst>
            <pc:docMk/>
            <pc:sldMk cId="704747571" sldId="349"/>
            <ac:graphicFrameMk id="6" creationId="{0B64CE4F-1E4A-BD3A-6BF1-7E2155B5E74B}"/>
          </ac:graphicFrameMkLst>
        </pc:graphicFrameChg>
      </pc:sldChg>
      <pc:sldChg chg="delSp modSp add ord replId">
        <pc:chgData name="Kailyn Isaac" userId="S::isaacke@jbu.edu::1337adb5-fc0f-4c5a-a08c-2ffd67cf2328" providerId="AD" clId="Web-{39F3A0B9-B098-D221-971B-53DEB7D88DD8}" dt="2025-03-11T06:15:10.889" v="176" actId="20577"/>
        <pc:sldMkLst>
          <pc:docMk/>
          <pc:sldMk cId="2509618897" sldId="354"/>
        </pc:sldMkLst>
        <pc:spChg chg="mod">
          <ac:chgData name="Kailyn Isaac" userId="S::isaacke@jbu.edu::1337adb5-fc0f-4c5a-a08c-2ffd67cf2328" providerId="AD" clId="Web-{39F3A0B9-B098-D221-971B-53DEB7D88DD8}" dt="2025-03-11T06:15:05.342" v="171" actId="20577"/>
          <ac:spMkLst>
            <pc:docMk/>
            <pc:sldMk cId="2509618897" sldId="354"/>
            <ac:spMk id="2" creationId="{69F9CEB1-CD69-7980-264D-A7B96ED0754A}"/>
          </ac:spMkLst>
        </pc:spChg>
        <pc:spChg chg="mod">
          <ac:chgData name="Kailyn Isaac" userId="S::isaacke@jbu.edu::1337adb5-fc0f-4c5a-a08c-2ffd67cf2328" providerId="AD" clId="Web-{39F3A0B9-B098-D221-971B-53DEB7D88DD8}" dt="2025-03-11T06:15:10.889" v="176" actId="20577"/>
          <ac:spMkLst>
            <pc:docMk/>
            <pc:sldMk cId="2509618897" sldId="354"/>
            <ac:spMk id="9" creationId="{D6F44F3C-D0F7-212B-F8BC-00C84E0510C4}"/>
          </ac:spMkLst>
        </pc:spChg>
        <pc:graphicFrameChg chg="del">
          <ac:chgData name="Kailyn Isaac" userId="S::isaacke@jbu.edu::1337adb5-fc0f-4c5a-a08c-2ffd67cf2328" providerId="AD" clId="Web-{39F3A0B9-B098-D221-971B-53DEB7D88DD8}" dt="2025-03-11T06:14:58.889" v="161"/>
          <ac:graphicFrameMkLst>
            <pc:docMk/>
            <pc:sldMk cId="2509618897" sldId="354"/>
            <ac:graphicFrameMk id="3" creationId="{F9978D6E-B930-72D0-E7B7-394B8597F240}"/>
          </ac:graphicFrameMkLst>
        </pc:graphicFrameChg>
        <pc:graphicFrameChg chg="del">
          <ac:chgData name="Kailyn Isaac" userId="S::isaacke@jbu.edu::1337adb5-fc0f-4c5a-a08c-2ffd67cf2328" providerId="AD" clId="Web-{39F3A0B9-B098-D221-971B-53DEB7D88DD8}" dt="2025-03-11T06:14:57.233" v="160"/>
          <ac:graphicFrameMkLst>
            <pc:docMk/>
            <pc:sldMk cId="2509618897" sldId="354"/>
            <ac:graphicFrameMk id="5" creationId="{C8A1F84F-28D4-D5CE-8426-0C336F5C7241}"/>
          </ac:graphicFrameMkLst>
        </pc:graphicFrameChg>
        <pc:picChg chg="del">
          <ac:chgData name="Kailyn Isaac" userId="S::isaacke@jbu.edu::1337adb5-fc0f-4c5a-a08c-2ffd67cf2328" providerId="AD" clId="Web-{39F3A0B9-B098-D221-971B-53DEB7D88DD8}" dt="2025-03-11T06:15:00.358" v="162"/>
          <ac:picMkLst>
            <pc:docMk/>
            <pc:sldMk cId="2509618897" sldId="354"/>
            <ac:picMk id="6" creationId="{831FEA94-2186-E1E1-C831-2F3F5AB8D017}"/>
          </ac:picMkLst>
        </pc:picChg>
      </pc:sldChg>
      <pc:sldChg chg="add replId">
        <pc:chgData name="Kailyn Isaac" userId="S::isaacke@jbu.edu::1337adb5-fc0f-4c5a-a08c-2ffd67cf2328" providerId="AD" clId="Web-{39F3A0B9-B098-D221-971B-53DEB7D88DD8}" dt="2025-03-11T06:15:14.452" v="177"/>
        <pc:sldMkLst>
          <pc:docMk/>
          <pc:sldMk cId="3966177005" sldId="355"/>
        </pc:sldMkLst>
      </pc:sldChg>
      <pc:sldChg chg="add replId">
        <pc:chgData name="Kailyn Isaac" userId="S::isaacke@jbu.edu::1337adb5-fc0f-4c5a-a08c-2ffd67cf2328" providerId="AD" clId="Web-{39F3A0B9-B098-D221-971B-53DEB7D88DD8}" dt="2025-03-11T06:15:16.358" v="178"/>
        <pc:sldMkLst>
          <pc:docMk/>
          <pc:sldMk cId="704655570" sldId="356"/>
        </pc:sldMkLst>
      </pc:sldChg>
      <pc:sldChg chg="modSp add replId">
        <pc:chgData name="Kailyn Isaac" userId="S::isaacke@jbu.edu::1337adb5-fc0f-4c5a-a08c-2ffd67cf2328" providerId="AD" clId="Web-{39F3A0B9-B098-D221-971B-53DEB7D88DD8}" dt="2025-03-11T06:30:06.590" v="191"/>
        <pc:sldMkLst>
          <pc:docMk/>
          <pc:sldMk cId="1534395650" sldId="361"/>
        </pc:sldMkLst>
        <pc:graphicFrameChg chg="modGraphic">
          <ac:chgData name="Kailyn Isaac" userId="S::isaacke@jbu.edu::1337adb5-fc0f-4c5a-a08c-2ffd67cf2328" providerId="AD" clId="Web-{39F3A0B9-B098-D221-971B-53DEB7D88DD8}" dt="2025-03-11T06:30:06.590" v="191"/>
          <ac:graphicFrameMkLst>
            <pc:docMk/>
            <pc:sldMk cId="1534395650" sldId="361"/>
            <ac:graphicFrameMk id="19" creationId="{C5D00FFD-F292-E1F9-8CAE-1ED47BBC7089}"/>
          </ac:graphicFrameMkLst>
        </pc:graphicFrameChg>
      </pc:sldChg>
      <pc:sldChg chg="modSp add replId">
        <pc:chgData name="Kailyn Isaac" userId="S::isaacke@jbu.edu::1337adb5-fc0f-4c5a-a08c-2ffd67cf2328" providerId="AD" clId="Web-{39F3A0B9-B098-D221-971B-53DEB7D88DD8}" dt="2025-03-11T06:30:15.824" v="193"/>
        <pc:sldMkLst>
          <pc:docMk/>
          <pc:sldMk cId="2923096080" sldId="362"/>
        </pc:sldMkLst>
        <pc:graphicFrameChg chg="modGraphic">
          <ac:chgData name="Kailyn Isaac" userId="S::isaacke@jbu.edu::1337adb5-fc0f-4c5a-a08c-2ffd67cf2328" providerId="AD" clId="Web-{39F3A0B9-B098-D221-971B-53DEB7D88DD8}" dt="2025-03-11T06:30:15.824" v="193"/>
          <ac:graphicFrameMkLst>
            <pc:docMk/>
            <pc:sldMk cId="2923096080" sldId="362"/>
            <ac:graphicFrameMk id="19" creationId="{60CAFB72-0F76-1D25-A786-C525BC63210F}"/>
          </ac:graphicFrameMkLst>
        </pc:graphicFrameChg>
      </pc:sldChg>
      <pc:sldChg chg="modSp add replId">
        <pc:chgData name="Kailyn Isaac" userId="S::isaacke@jbu.edu::1337adb5-fc0f-4c5a-a08c-2ffd67cf2328" providerId="AD" clId="Web-{39F3A0B9-B098-D221-971B-53DEB7D88DD8}" dt="2025-03-11T06:30:33.622" v="194"/>
        <pc:sldMkLst>
          <pc:docMk/>
          <pc:sldMk cId="49539205" sldId="363"/>
        </pc:sldMkLst>
        <pc:graphicFrameChg chg="modGraphic">
          <ac:chgData name="Kailyn Isaac" userId="S::isaacke@jbu.edu::1337adb5-fc0f-4c5a-a08c-2ffd67cf2328" providerId="AD" clId="Web-{39F3A0B9-B098-D221-971B-53DEB7D88DD8}" dt="2025-03-11T06:30:33.622" v="194"/>
          <ac:graphicFrameMkLst>
            <pc:docMk/>
            <pc:sldMk cId="49539205" sldId="363"/>
            <ac:graphicFrameMk id="19" creationId="{8D900C86-6FB2-003F-9480-12DEA8409156}"/>
          </ac:graphicFrameMkLst>
        </pc:graphicFrameChg>
      </pc:sldChg>
      <pc:sldChg chg="add replId">
        <pc:chgData name="Kailyn Isaac" userId="S::isaacke@jbu.edu::1337adb5-fc0f-4c5a-a08c-2ffd67cf2328" providerId="AD" clId="Web-{39F3A0B9-B098-D221-971B-53DEB7D88DD8}" dt="2025-03-11T06:29:43.995" v="184"/>
        <pc:sldMkLst>
          <pc:docMk/>
          <pc:sldMk cId="99245074" sldId="364"/>
        </pc:sldMkLst>
      </pc:sldChg>
      <pc:sldChg chg="addSp delSp modSp add del ord replId">
        <pc:chgData name="Kailyn Isaac" userId="S::isaacke@jbu.edu::1337adb5-fc0f-4c5a-a08c-2ffd67cf2328" providerId="AD" clId="Web-{39F3A0B9-B098-D221-971B-53DEB7D88DD8}" dt="2025-03-11T06:52:58.727" v="963"/>
        <pc:sldMkLst>
          <pc:docMk/>
          <pc:sldMk cId="3709372452" sldId="365"/>
        </pc:sldMkLst>
        <pc:spChg chg="mod">
          <ac:chgData name="Kailyn Isaac" userId="S::isaacke@jbu.edu::1337adb5-fc0f-4c5a-a08c-2ffd67cf2328" providerId="AD" clId="Web-{39F3A0B9-B098-D221-971B-53DEB7D88DD8}" dt="2025-03-11T06:33:17.627" v="205" actId="20577"/>
          <ac:spMkLst>
            <pc:docMk/>
            <pc:sldMk cId="3709372452" sldId="365"/>
            <ac:spMk id="5" creationId="{9316C77B-2475-A4DC-089B-4CC86FB65DC1}"/>
          </ac:spMkLst>
        </pc:spChg>
        <pc:picChg chg="add mod">
          <ac:chgData name="Kailyn Isaac" userId="S::isaacke@jbu.edu::1337adb5-fc0f-4c5a-a08c-2ffd67cf2328" providerId="AD" clId="Web-{39F3A0B9-B098-D221-971B-53DEB7D88DD8}" dt="2025-03-11T06:34:18.269" v="210"/>
          <ac:picMkLst>
            <pc:docMk/>
            <pc:sldMk cId="3709372452" sldId="365"/>
            <ac:picMk id="2" creationId="{1999D90E-043A-97E2-C12F-48A22119EDCC}"/>
          </ac:picMkLst>
        </pc:picChg>
        <pc:picChg chg="del">
          <ac:chgData name="Kailyn Isaac" userId="S::isaacke@jbu.edu::1337adb5-fc0f-4c5a-a08c-2ffd67cf2328" providerId="AD" clId="Web-{39F3A0B9-B098-D221-971B-53DEB7D88DD8}" dt="2025-03-11T06:34:08.613" v="207"/>
          <ac:picMkLst>
            <pc:docMk/>
            <pc:sldMk cId="3709372452" sldId="365"/>
            <ac:picMk id="4" creationId="{F681EA43-4205-D594-A7DA-1E46AA2B0619}"/>
          </ac:picMkLst>
        </pc:picChg>
      </pc:sldChg>
      <pc:sldChg chg="addSp delSp modSp add ord replId">
        <pc:chgData name="Kailyn Isaac" userId="S::isaacke@jbu.edu::1337adb5-fc0f-4c5a-a08c-2ffd67cf2328" providerId="AD" clId="Web-{39F3A0B9-B098-D221-971B-53DEB7D88DD8}" dt="2025-03-11T06:53:02.118" v="964"/>
        <pc:sldMkLst>
          <pc:docMk/>
          <pc:sldMk cId="940579966" sldId="366"/>
        </pc:sldMkLst>
        <pc:spChg chg="add del mod">
          <ac:chgData name="Kailyn Isaac" userId="S::isaacke@jbu.edu::1337adb5-fc0f-4c5a-a08c-2ffd67cf2328" providerId="AD" clId="Web-{39F3A0B9-B098-D221-971B-53DEB7D88DD8}" dt="2025-03-11T06:37:23.728" v="230"/>
          <ac:spMkLst>
            <pc:docMk/>
            <pc:sldMk cId="940579966" sldId="366"/>
            <ac:spMk id="5" creationId="{269D578D-983C-EB0A-2CF2-F2F7434A6A3E}"/>
          </ac:spMkLst>
        </pc:spChg>
        <pc:spChg chg="add del mod">
          <ac:chgData name="Kailyn Isaac" userId="S::isaacke@jbu.edu::1337adb5-fc0f-4c5a-a08c-2ffd67cf2328" providerId="AD" clId="Web-{39F3A0B9-B098-D221-971B-53DEB7D88DD8}" dt="2025-03-11T06:37:34.260" v="237"/>
          <ac:spMkLst>
            <pc:docMk/>
            <pc:sldMk cId="940579966" sldId="366"/>
            <ac:spMk id="9" creationId="{20489894-0BDD-86FF-A00C-15186E1FB963}"/>
          </ac:spMkLst>
        </pc:spChg>
        <pc:spChg chg="mod">
          <ac:chgData name="Kailyn Isaac" userId="S::isaacke@jbu.edu::1337adb5-fc0f-4c5a-a08c-2ffd67cf2328" providerId="AD" clId="Web-{39F3A0B9-B098-D221-971B-53DEB7D88DD8}" dt="2025-03-11T06:35:17.740" v="225" actId="20577"/>
          <ac:spMkLst>
            <pc:docMk/>
            <pc:sldMk cId="940579966" sldId="366"/>
            <ac:spMk id="18" creationId="{87B71795-3FE6-5589-B911-2F430B6F7BCC}"/>
          </ac:spMkLst>
        </pc:spChg>
        <pc:spChg chg="del">
          <ac:chgData name="Kailyn Isaac" userId="S::isaacke@jbu.edu::1337adb5-fc0f-4c5a-a08c-2ffd67cf2328" providerId="AD" clId="Web-{39F3A0B9-B098-D221-971B-53DEB7D88DD8}" dt="2025-03-11T06:37:16.166" v="228"/>
          <ac:spMkLst>
            <pc:docMk/>
            <pc:sldMk cId="940579966" sldId="366"/>
            <ac:spMk id="19" creationId="{0F8AC24E-650E-0E3D-AC87-357F6715B74C}"/>
          </ac:spMkLst>
        </pc:spChg>
        <pc:spChg chg="del">
          <ac:chgData name="Kailyn Isaac" userId="S::isaacke@jbu.edu::1337adb5-fc0f-4c5a-a08c-2ffd67cf2328" providerId="AD" clId="Web-{39F3A0B9-B098-D221-971B-53DEB7D88DD8}" dt="2025-03-11T06:37:29.838" v="235"/>
          <ac:spMkLst>
            <pc:docMk/>
            <pc:sldMk cId="940579966" sldId="366"/>
            <ac:spMk id="21" creationId="{FDFED931-452F-57BF-BD32-E4A4E1DF914D}"/>
          </ac:spMkLst>
        </pc:spChg>
        <pc:spChg chg="del mod">
          <ac:chgData name="Kailyn Isaac" userId="S::isaacke@jbu.edu::1337adb5-fc0f-4c5a-a08c-2ffd67cf2328" providerId="AD" clId="Web-{39F3A0B9-B098-D221-971B-53DEB7D88DD8}" dt="2025-03-11T06:37:21.260" v="229"/>
          <ac:spMkLst>
            <pc:docMk/>
            <pc:sldMk cId="940579966" sldId="366"/>
            <ac:spMk id="23" creationId="{72C03146-EC03-EA1E-956B-874B8C8C18F2}"/>
          </ac:spMkLst>
        </pc:spChg>
        <pc:spChg chg="del mod">
          <ac:chgData name="Kailyn Isaac" userId="S::isaacke@jbu.edu::1337adb5-fc0f-4c5a-a08c-2ffd67cf2328" providerId="AD" clId="Web-{39F3A0B9-B098-D221-971B-53DEB7D88DD8}" dt="2025-03-11T06:37:28.182" v="234"/>
          <ac:spMkLst>
            <pc:docMk/>
            <pc:sldMk cId="940579966" sldId="366"/>
            <ac:spMk id="26" creationId="{D1D1218E-5D30-672D-33D1-2CD8FA3999ED}"/>
          </ac:spMkLst>
        </pc:spChg>
        <pc:spChg chg="add del">
          <ac:chgData name="Kailyn Isaac" userId="S::isaacke@jbu.edu::1337adb5-fc0f-4c5a-a08c-2ffd67cf2328" providerId="AD" clId="Web-{39F3A0B9-B098-D221-971B-53DEB7D88DD8}" dt="2025-03-11T06:48:43.797" v="844"/>
          <ac:spMkLst>
            <pc:docMk/>
            <pc:sldMk cId="940579966" sldId="366"/>
            <ac:spMk id="27" creationId="{C5D94AEE-9CFA-5B4D-2642-85F0D7655693}"/>
          </ac:spMkLst>
        </pc:spChg>
        <pc:spChg chg="add mod">
          <ac:chgData name="Kailyn Isaac" userId="S::isaacke@jbu.edu::1337adb5-fc0f-4c5a-a08c-2ffd67cf2328" providerId="AD" clId="Web-{39F3A0B9-B098-D221-971B-53DEB7D88DD8}" dt="2025-03-11T06:50:59.270" v="951" actId="20577"/>
          <ac:spMkLst>
            <pc:docMk/>
            <pc:sldMk cId="940579966" sldId="366"/>
            <ac:spMk id="28" creationId="{C3F0DA19-E165-F2E0-FD83-51E8814E2F4D}"/>
          </ac:spMkLst>
        </pc:spChg>
        <pc:graphicFrameChg chg="add mod modGraphic">
          <ac:chgData name="Kailyn Isaac" userId="S::isaacke@jbu.edu::1337adb5-fc0f-4c5a-a08c-2ffd67cf2328" providerId="AD" clId="Web-{39F3A0B9-B098-D221-971B-53DEB7D88DD8}" dt="2025-03-11T06:51:57.929" v="959"/>
          <ac:graphicFrameMkLst>
            <pc:docMk/>
            <pc:sldMk cId="940579966" sldId="366"/>
            <ac:graphicFrameMk id="12" creationId="{A9CAB57D-63B4-4DFB-6C05-609925C310B7}"/>
          </ac:graphicFrameMkLst>
        </pc:graphicFrameChg>
        <pc:graphicFrameChg chg="add mod modGraphic">
          <ac:chgData name="Kailyn Isaac" userId="S::isaacke@jbu.edu::1337adb5-fc0f-4c5a-a08c-2ffd67cf2328" providerId="AD" clId="Web-{39F3A0B9-B098-D221-971B-53DEB7D88DD8}" dt="2025-03-11T06:52:11.132" v="962"/>
          <ac:graphicFrameMkLst>
            <pc:docMk/>
            <pc:sldMk cId="940579966" sldId="366"/>
            <ac:graphicFrameMk id="14" creationId="{D7A65B36-A805-9014-927B-E663B676AE81}"/>
          </ac:graphicFrameMkLst>
        </pc:graphicFrameChg>
        <pc:graphicFrameChg chg="add del mod modGraphic">
          <ac:chgData name="Kailyn Isaac" userId="S::isaacke@jbu.edu::1337adb5-fc0f-4c5a-a08c-2ffd67cf2328" providerId="AD" clId="Web-{39F3A0B9-B098-D221-971B-53DEB7D88DD8}" dt="2025-03-11T06:42:52.708" v="508"/>
          <ac:graphicFrameMkLst>
            <pc:docMk/>
            <pc:sldMk cId="940579966" sldId="366"/>
            <ac:graphicFrameMk id="17" creationId="{2CE7D345-80F0-6FE6-432F-672864CA76E0}"/>
          </ac:graphicFrameMkLst>
        </pc:graphicFrameChg>
        <pc:graphicFrameChg chg="add del mod modGraphic">
          <ac:chgData name="Kailyn Isaac" userId="S::isaacke@jbu.edu::1337adb5-fc0f-4c5a-a08c-2ffd67cf2328" providerId="AD" clId="Web-{39F3A0B9-B098-D221-971B-53DEB7D88DD8}" dt="2025-03-11T06:44:21.070" v="593"/>
          <ac:graphicFrameMkLst>
            <pc:docMk/>
            <pc:sldMk cId="940579966" sldId="366"/>
            <ac:graphicFrameMk id="22" creationId="{90D7AC8F-2A57-ADEE-EE96-B19304FE38CE}"/>
          </ac:graphicFrameMkLst>
        </pc:graphicFrameChg>
        <pc:graphicFrameChg chg="add mod modGraphic">
          <ac:chgData name="Kailyn Isaac" userId="S::isaacke@jbu.edu::1337adb5-fc0f-4c5a-a08c-2ffd67cf2328" providerId="AD" clId="Web-{39F3A0B9-B098-D221-971B-53DEB7D88DD8}" dt="2025-03-11T06:50:24.769" v="931"/>
          <ac:graphicFrameMkLst>
            <pc:docMk/>
            <pc:sldMk cId="940579966" sldId="366"/>
            <ac:graphicFrameMk id="24" creationId="{AA7600F9-AAF8-134A-985D-33ABD8C85390}"/>
          </ac:graphicFrameMkLst>
        </pc:graphicFrameChg>
        <pc:picChg chg="del">
          <ac:chgData name="Kailyn Isaac" userId="S::isaacke@jbu.edu::1337adb5-fc0f-4c5a-a08c-2ffd67cf2328" providerId="AD" clId="Web-{39F3A0B9-B098-D221-971B-53DEB7D88DD8}" dt="2025-03-11T06:37:25.713" v="231"/>
          <ac:picMkLst>
            <pc:docMk/>
            <pc:sldMk cId="940579966" sldId="366"/>
            <ac:picMk id="7" creationId="{612F6369-B31D-823C-03E1-0442A98F600D}"/>
          </ac:picMkLst>
        </pc:picChg>
        <pc:picChg chg="add mod">
          <ac:chgData name="Kailyn Isaac" userId="S::isaacke@jbu.edu::1337adb5-fc0f-4c5a-a08c-2ffd67cf2328" providerId="AD" clId="Web-{39F3A0B9-B098-D221-971B-53DEB7D88DD8}" dt="2025-03-11T06:50:34.535" v="933" actId="14100"/>
          <ac:picMkLst>
            <pc:docMk/>
            <pc:sldMk cId="940579966" sldId="366"/>
            <ac:picMk id="25" creationId="{FB9E5AFE-C65D-DFFB-8630-1A4F96C2B7BB}"/>
          </ac:picMkLst>
        </pc:picChg>
      </pc:sldChg>
      <pc:sldChg chg="add del replId">
        <pc:chgData name="Kailyn Isaac" userId="S::isaacke@jbu.edu::1337adb5-fc0f-4c5a-a08c-2ffd67cf2328" providerId="AD" clId="Web-{39F3A0B9-B098-D221-971B-53DEB7D88DD8}" dt="2025-03-11T06:34:26.067" v="212"/>
        <pc:sldMkLst>
          <pc:docMk/>
          <pc:sldMk cId="3796935854" sldId="366"/>
        </pc:sldMkLst>
      </pc:sldChg>
      <pc:sldChg chg="delSp modSp add replId modTransition">
        <pc:chgData name="Kailyn Isaac" userId="S::isaacke@jbu.edu::1337adb5-fc0f-4c5a-a08c-2ffd67cf2328" providerId="AD" clId="Web-{39F3A0B9-B098-D221-971B-53DEB7D88DD8}" dt="2025-03-11T06:54:09.105" v="972"/>
        <pc:sldMkLst>
          <pc:docMk/>
          <pc:sldMk cId="471946977" sldId="367"/>
        </pc:sldMkLst>
        <pc:spChg chg="del">
          <ac:chgData name="Kailyn Isaac" userId="S::isaacke@jbu.edu::1337adb5-fc0f-4c5a-a08c-2ffd67cf2328" providerId="AD" clId="Web-{39F3A0B9-B098-D221-971B-53DEB7D88DD8}" dt="2025-03-11T06:53:57.385" v="969"/>
          <ac:spMkLst>
            <pc:docMk/>
            <pc:sldMk cId="471946977" sldId="367"/>
            <ac:spMk id="11" creationId="{AE0DC0E7-47AB-A42E-B84C-D54C8EA3E866}"/>
          </ac:spMkLst>
        </pc:spChg>
        <pc:spChg chg="del mod">
          <ac:chgData name="Kailyn Isaac" userId="S::isaacke@jbu.edu::1337adb5-fc0f-4c5a-a08c-2ffd67cf2328" providerId="AD" clId="Web-{39F3A0B9-B098-D221-971B-53DEB7D88DD8}" dt="2025-03-11T06:53:54.651" v="968"/>
          <ac:spMkLst>
            <pc:docMk/>
            <pc:sldMk cId="471946977" sldId="367"/>
            <ac:spMk id="18" creationId="{A0BE4C80-FB72-8FAB-0D96-373C7442126F}"/>
          </ac:spMkLst>
        </pc:spChg>
        <pc:picChg chg="mod">
          <ac:chgData name="Kailyn Isaac" userId="S::isaacke@jbu.edu::1337adb5-fc0f-4c5a-a08c-2ffd67cf2328" providerId="AD" clId="Web-{39F3A0B9-B098-D221-971B-53DEB7D88DD8}" dt="2025-03-11T06:54:03.979" v="971" actId="1076"/>
          <ac:picMkLst>
            <pc:docMk/>
            <pc:sldMk cId="471946977" sldId="367"/>
            <ac:picMk id="3" creationId="{8CD933A0-2679-DDFA-EC37-16931AA3A68C}"/>
          </ac:picMkLst>
        </pc:picChg>
        <pc:picChg chg="del">
          <ac:chgData name="Kailyn Isaac" userId="S::isaacke@jbu.edu::1337adb5-fc0f-4c5a-a08c-2ffd67cf2328" providerId="AD" clId="Web-{39F3A0B9-B098-D221-971B-53DEB7D88DD8}" dt="2025-03-11T06:53:52.807" v="966"/>
          <ac:picMkLst>
            <pc:docMk/>
            <pc:sldMk cId="471946977" sldId="367"/>
            <ac:picMk id="16" creationId="{4A198E42-2D51-E9FF-01B9-9A581F8E8DD3}"/>
          </ac:picMkLst>
        </pc:picChg>
      </pc:sldChg>
    </pc:docChg>
  </pc:docChgLst>
  <pc:docChgLst>
    <pc:chgData name="Tyren Collins" userId="S::collinstl@jbu.edu::b326e425-4c05-41b0-abb9-e5cb7db5ac23" providerId="AD" clId="Web-{2B3F5605-F5D0-E3D2-78C2-7472A92A6B2F}"/>
    <pc:docChg chg="modSld">
      <pc:chgData name="Tyren Collins" userId="S::collinstl@jbu.edu::b326e425-4c05-41b0-abb9-e5cb7db5ac23" providerId="AD" clId="Web-{2B3F5605-F5D0-E3D2-78C2-7472A92A6B2F}" dt="2025-03-11T17:30:00.927" v="11"/>
      <pc:docMkLst>
        <pc:docMk/>
      </pc:docMkLst>
      <pc:sldChg chg="modNotes">
        <pc:chgData name="Tyren Collins" userId="S::collinstl@jbu.edu::b326e425-4c05-41b0-abb9-e5cb7db5ac23" providerId="AD" clId="Web-{2B3F5605-F5D0-E3D2-78C2-7472A92A6B2F}" dt="2025-03-11T17:29:26.910" v="3"/>
        <pc:sldMkLst>
          <pc:docMk/>
          <pc:sldMk cId="3032539347" sldId="297"/>
        </pc:sldMkLst>
      </pc:sldChg>
      <pc:sldChg chg="modNotes">
        <pc:chgData name="Tyren Collins" userId="S::collinstl@jbu.edu::b326e425-4c05-41b0-abb9-e5cb7db5ac23" providerId="AD" clId="Web-{2B3F5605-F5D0-E3D2-78C2-7472A92A6B2F}" dt="2025-03-11T17:29:36.082" v="5"/>
        <pc:sldMkLst>
          <pc:docMk/>
          <pc:sldMk cId="1534395650" sldId="361"/>
        </pc:sldMkLst>
      </pc:sldChg>
      <pc:sldChg chg="modNotes">
        <pc:chgData name="Tyren Collins" userId="S::collinstl@jbu.edu::b326e425-4c05-41b0-abb9-e5cb7db5ac23" providerId="AD" clId="Web-{2B3F5605-F5D0-E3D2-78C2-7472A92A6B2F}" dt="2025-03-11T17:29:43.223" v="7"/>
        <pc:sldMkLst>
          <pc:docMk/>
          <pc:sldMk cId="2923096080" sldId="362"/>
        </pc:sldMkLst>
      </pc:sldChg>
      <pc:sldChg chg="modNotes">
        <pc:chgData name="Tyren Collins" userId="S::collinstl@jbu.edu::b326e425-4c05-41b0-abb9-e5cb7db5ac23" providerId="AD" clId="Web-{2B3F5605-F5D0-E3D2-78C2-7472A92A6B2F}" dt="2025-03-11T17:29:50.692" v="9"/>
        <pc:sldMkLst>
          <pc:docMk/>
          <pc:sldMk cId="49539205" sldId="363"/>
        </pc:sldMkLst>
      </pc:sldChg>
      <pc:sldChg chg="modNotes">
        <pc:chgData name="Tyren Collins" userId="S::collinstl@jbu.edu::b326e425-4c05-41b0-abb9-e5cb7db5ac23" providerId="AD" clId="Web-{2B3F5605-F5D0-E3D2-78C2-7472A92A6B2F}" dt="2025-03-11T17:30:00.927" v="11"/>
        <pc:sldMkLst>
          <pc:docMk/>
          <pc:sldMk cId="99245074" sldId="364"/>
        </pc:sldMkLst>
      </pc:sldChg>
    </pc:docChg>
  </pc:docChgLst>
  <pc:docChgLst>
    <pc:chgData name="Tyren Collins" userId="S::collinstl@jbu.edu::b326e425-4c05-41b0-abb9-e5cb7db5ac23" providerId="AD" clId="Web-{FB8C5202-9FA6-A746-739E-29D738486BFD}"/>
    <pc:docChg chg="delSld modSld">
      <pc:chgData name="Tyren Collins" userId="S::collinstl@jbu.edu::b326e425-4c05-41b0-abb9-e5cb7db5ac23" providerId="AD" clId="Web-{FB8C5202-9FA6-A746-739E-29D738486BFD}" dt="2025-03-11T01:37:45.005" v="369" actId="1076"/>
      <pc:docMkLst>
        <pc:docMk/>
      </pc:docMkLst>
      <pc:sldChg chg="addSp delSp modSp addAnim delAnim modAnim">
        <pc:chgData name="Tyren Collins" userId="S::collinstl@jbu.edu::b326e425-4c05-41b0-abb9-e5cb7db5ac23" providerId="AD" clId="Web-{FB8C5202-9FA6-A746-739E-29D738486BFD}" dt="2025-03-11T01:37:45.005" v="369" actId="1076"/>
        <pc:sldMkLst>
          <pc:docMk/>
          <pc:sldMk cId="2647231459" sldId="308"/>
        </pc:sldMkLst>
        <pc:spChg chg="add mod">
          <ac:chgData name="Tyren Collins" userId="S::collinstl@jbu.edu::b326e425-4c05-41b0-abb9-e5cb7db5ac23" providerId="AD" clId="Web-{FB8C5202-9FA6-A746-739E-29D738486BFD}" dt="2025-03-11T00:46:34.681" v="206" actId="14100"/>
          <ac:spMkLst>
            <pc:docMk/>
            <pc:sldMk cId="2647231459" sldId="308"/>
            <ac:spMk id="3" creationId="{09EDAA32-4494-8D60-ADDB-DC2969BAA055}"/>
          </ac:spMkLst>
        </pc:spChg>
        <pc:spChg chg="add mod">
          <ac:chgData name="Tyren Collins" userId="S::collinstl@jbu.edu::b326e425-4c05-41b0-abb9-e5cb7db5ac23" providerId="AD" clId="Web-{FB8C5202-9FA6-A746-739E-29D738486BFD}" dt="2025-03-11T00:46:30.306" v="205" actId="14100"/>
          <ac:spMkLst>
            <pc:docMk/>
            <pc:sldMk cId="2647231459" sldId="308"/>
            <ac:spMk id="13" creationId="{B885ED77-0702-57AD-0909-BD3298E5C9F8}"/>
          </ac:spMkLst>
        </pc:spChg>
        <pc:spChg chg="add mod">
          <ac:chgData name="Tyren Collins" userId="S::collinstl@jbu.edu::b326e425-4c05-41b0-abb9-e5cb7db5ac23" providerId="AD" clId="Web-{FB8C5202-9FA6-A746-739E-29D738486BFD}" dt="2025-03-11T00:47:08.652" v="212" actId="14100"/>
          <ac:spMkLst>
            <pc:docMk/>
            <pc:sldMk cId="2647231459" sldId="308"/>
            <ac:spMk id="14" creationId="{6661A33C-64EE-D207-5C10-B6D6C9FE2BBE}"/>
          </ac:spMkLst>
        </pc:spChg>
        <pc:picChg chg="add del mod">
          <ac:chgData name="Tyren Collins" userId="S::collinstl@jbu.edu::b326e425-4c05-41b0-abb9-e5cb7db5ac23" providerId="AD" clId="Web-{FB8C5202-9FA6-A746-739E-29D738486BFD}" dt="2025-03-11T00:12:56.483" v="55"/>
          <ac:picMkLst>
            <pc:docMk/>
            <pc:sldMk cId="2647231459" sldId="308"/>
            <ac:picMk id="4" creationId="{56A0E4F1-B0C6-11C5-2CF7-5C2B704442E4}"/>
          </ac:picMkLst>
        </pc:picChg>
        <pc:picChg chg="add del mod modCrop">
          <ac:chgData name="Tyren Collins" userId="S::collinstl@jbu.edu::b326e425-4c05-41b0-abb9-e5cb7db5ac23" providerId="AD" clId="Web-{FB8C5202-9FA6-A746-739E-29D738486BFD}" dt="2025-03-11T00:23:39.350" v="122"/>
          <ac:picMkLst>
            <pc:docMk/>
            <pc:sldMk cId="2647231459" sldId="308"/>
            <ac:picMk id="5" creationId="{9EA5C6AF-E4EF-1399-4964-59468980950A}"/>
          </ac:picMkLst>
        </pc:picChg>
        <pc:picChg chg="add del mod">
          <ac:chgData name="Tyren Collins" userId="S::collinstl@jbu.edu::b326e425-4c05-41b0-abb9-e5cb7db5ac23" providerId="AD" clId="Web-{FB8C5202-9FA6-A746-739E-29D738486BFD}" dt="2025-03-11T00:13:03.624" v="57"/>
          <ac:picMkLst>
            <pc:docMk/>
            <pc:sldMk cId="2647231459" sldId="308"/>
            <ac:picMk id="6" creationId="{C899FEED-CF01-ACC0-6F9D-5AA195E453F6}"/>
          </ac:picMkLst>
        </pc:picChg>
        <pc:picChg chg="add del mod modCrop">
          <ac:chgData name="Tyren Collins" userId="S::collinstl@jbu.edu::b326e425-4c05-41b0-abb9-e5cb7db5ac23" providerId="AD" clId="Web-{FB8C5202-9FA6-A746-739E-29D738486BFD}" dt="2025-03-11T00:23:41.959" v="123"/>
          <ac:picMkLst>
            <pc:docMk/>
            <pc:sldMk cId="2647231459" sldId="308"/>
            <ac:picMk id="9" creationId="{DA6C13CD-1330-6C54-9B8D-4CAFFB0004A2}"/>
          </ac:picMkLst>
        </pc:picChg>
        <pc:picChg chg="add del mod modCrop">
          <ac:chgData name="Tyren Collins" userId="S::collinstl@jbu.edu::b326e425-4c05-41b0-abb9-e5cb7db5ac23" providerId="AD" clId="Web-{FB8C5202-9FA6-A746-739E-29D738486BFD}" dt="2025-03-11T00:38:10.483" v="168"/>
          <ac:picMkLst>
            <pc:docMk/>
            <pc:sldMk cId="2647231459" sldId="308"/>
            <ac:picMk id="10" creationId="{AA274450-C398-5420-CF72-FA11BFA55BE7}"/>
          </ac:picMkLst>
        </pc:picChg>
        <pc:picChg chg="add mod modCrop">
          <ac:chgData name="Tyren Collins" userId="S::collinstl@jbu.edu::b326e425-4c05-41b0-abb9-e5cb7db5ac23" providerId="AD" clId="Web-{FB8C5202-9FA6-A746-739E-29D738486BFD}" dt="2025-03-11T00:56:11.155" v="239" actId="1076"/>
          <ac:picMkLst>
            <pc:docMk/>
            <pc:sldMk cId="2647231459" sldId="308"/>
            <ac:picMk id="11" creationId="{066D5601-9BC0-D39C-71E9-108730BABE0B}"/>
          </ac:picMkLst>
        </pc:picChg>
        <pc:picChg chg="add mod">
          <ac:chgData name="Tyren Collins" userId="S::collinstl@jbu.edu::b326e425-4c05-41b0-abb9-e5cb7db5ac23" providerId="AD" clId="Web-{FB8C5202-9FA6-A746-739E-29D738486BFD}" dt="2025-03-11T00:55:51.326" v="238" actId="1076"/>
          <ac:picMkLst>
            <pc:docMk/>
            <pc:sldMk cId="2647231459" sldId="308"/>
            <ac:picMk id="12" creationId="{4AB03F73-B48D-871F-BC4C-ED46CA29279C}"/>
          </ac:picMkLst>
        </pc:picChg>
        <pc:picChg chg="add del mod modCrop">
          <ac:chgData name="Tyren Collins" userId="S::collinstl@jbu.edu::b326e425-4c05-41b0-abb9-e5cb7db5ac23" providerId="AD" clId="Web-{FB8C5202-9FA6-A746-739E-29D738486BFD}" dt="2025-03-11T01:02:12.479" v="250"/>
          <ac:picMkLst>
            <pc:docMk/>
            <pc:sldMk cId="2647231459" sldId="308"/>
            <ac:picMk id="15" creationId="{B298A4B2-8F72-E044-C5AD-2BD86C7D1482}"/>
          </ac:picMkLst>
        </pc:picChg>
        <pc:picChg chg="add del mod modCrop">
          <ac:chgData name="Tyren Collins" userId="S::collinstl@jbu.edu::b326e425-4c05-41b0-abb9-e5cb7db5ac23" providerId="AD" clId="Web-{FB8C5202-9FA6-A746-739E-29D738486BFD}" dt="2025-03-11T01:02:14.213" v="251"/>
          <ac:picMkLst>
            <pc:docMk/>
            <pc:sldMk cId="2647231459" sldId="308"/>
            <ac:picMk id="16" creationId="{31BD9166-A3B5-A249-EF3D-AE1078F3E5D9}"/>
          </ac:picMkLst>
        </pc:picChg>
        <pc:picChg chg="add mod modCrop">
          <ac:chgData name="Tyren Collins" userId="S::collinstl@jbu.edu::b326e425-4c05-41b0-abb9-e5cb7db5ac23" providerId="AD" clId="Web-{FB8C5202-9FA6-A746-739E-29D738486BFD}" dt="2025-03-11T01:37:31.207" v="368" actId="1076"/>
          <ac:picMkLst>
            <pc:docMk/>
            <pc:sldMk cId="2647231459" sldId="308"/>
            <ac:picMk id="17" creationId="{9E39C4FA-1604-BB9B-03C4-EBE337E82C44}"/>
          </ac:picMkLst>
        </pc:picChg>
        <pc:picChg chg="add del mod">
          <ac:chgData name="Tyren Collins" userId="S::collinstl@jbu.edu::b326e425-4c05-41b0-abb9-e5cb7db5ac23" providerId="AD" clId="Web-{FB8C5202-9FA6-A746-739E-29D738486BFD}" dt="2025-03-11T01:04:14.534" v="256"/>
          <ac:picMkLst>
            <pc:docMk/>
            <pc:sldMk cId="2647231459" sldId="308"/>
            <ac:picMk id="18" creationId="{37E1A16A-CD39-7C40-4E0A-80B468E21330}"/>
          </ac:picMkLst>
        </pc:picChg>
        <pc:picChg chg="add mod modCrop">
          <ac:chgData name="Tyren Collins" userId="S::collinstl@jbu.edu::b326e425-4c05-41b0-abb9-e5cb7db5ac23" providerId="AD" clId="Web-{FB8C5202-9FA6-A746-739E-29D738486BFD}" dt="2025-03-11T01:37:45.005" v="369" actId="1076"/>
          <ac:picMkLst>
            <pc:docMk/>
            <pc:sldMk cId="2647231459" sldId="308"/>
            <ac:picMk id="19" creationId="{0C00DF41-EBDC-C143-15CD-410DB725D51B}"/>
          </ac:picMkLst>
        </pc:picChg>
        <pc:picChg chg="add del mod modCrop">
          <ac:chgData name="Tyren Collins" userId="S::collinstl@jbu.edu::b326e425-4c05-41b0-abb9-e5cb7db5ac23" providerId="AD" clId="Web-{FB8C5202-9FA6-A746-739E-29D738486BFD}" dt="2025-03-11T01:24:33.431" v="321"/>
          <ac:picMkLst>
            <pc:docMk/>
            <pc:sldMk cId="2647231459" sldId="308"/>
            <ac:picMk id="20" creationId="{FB0A915F-0CFE-DB56-ECE5-FFE07E5BEC7B}"/>
          </ac:picMkLst>
        </pc:picChg>
        <pc:picChg chg="add mod modCrop">
          <ac:chgData name="Tyren Collins" userId="S::collinstl@jbu.edu::b326e425-4c05-41b0-abb9-e5cb7db5ac23" providerId="AD" clId="Web-{FB8C5202-9FA6-A746-739E-29D738486BFD}" dt="2025-03-11T01:36:25.172" v="367" actId="1076"/>
          <ac:picMkLst>
            <pc:docMk/>
            <pc:sldMk cId="2647231459" sldId="308"/>
            <ac:picMk id="21" creationId="{1FD681AA-3627-EF30-FD11-A5174C56347D}"/>
          </ac:picMkLst>
        </pc:picChg>
        <pc:picChg chg="add del mod">
          <ac:chgData name="Tyren Collins" userId="S::collinstl@jbu.edu::b326e425-4c05-41b0-abb9-e5cb7db5ac23" providerId="AD" clId="Web-{FB8C5202-9FA6-A746-739E-29D738486BFD}" dt="2025-03-11T01:27:34.412" v="330"/>
          <ac:picMkLst>
            <pc:docMk/>
            <pc:sldMk cId="2647231459" sldId="308"/>
            <ac:picMk id="22" creationId="{8CBD4324-7FBC-B6A0-5266-881D0CCE1B3A}"/>
          </ac:picMkLst>
        </pc:picChg>
        <pc:picChg chg="add mod modCrop">
          <ac:chgData name="Tyren Collins" userId="S::collinstl@jbu.edu::b326e425-4c05-41b0-abb9-e5cb7db5ac23" providerId="AD" clId="Web-{FB8C5202-9FA6-A746-739E-29D738486BFD}" dt="2025-03-11T01:36:19.968" v="366" actId="1076"/>
          <ac:picMkLst>
            <pc:docMk/>
            <pc:sldMk cId="2647231459" sldId="308"/>
            <ac:picMk id="23" creationId="{CAA1B342-ED7B-ACC2-E6E7-1657895F212E}"/>
          </ac:picMkLst>
        </pc:picChg>
      </pc:sldChg>
      <pc:sldChg chg="addSp delSp modSp del addAnim modAnim">
        <pc:chgData name="Tyren Collins" userId="S::collinstl@jbu.edu::b326e425-4c05-41b0-abb9-e5cb7db5ac23" providerId="AD" clId="Web-{FB8C5202-9FA6-A746-739E-29D738486BFD}" dt="2025-03-11T00:23:48.241" v="124"/>
        <pc:sldMkLst>
          <pc:docMk/>
          <pc:sldMk cId="4213036375" sldId="316"/>
        </pc:sldMkLst>
        <pc:spChg chg="add del">
          <ac:chgData name="Tyren Collins" userId="S::collinstl@jbu.edu::b326e425-4c05-41b0-abb9-e5cb7db5ac23" providerId="AD" clId="Web-{FB8C5202-9FA6-A746-739E-29D738486BFD}" dt="2025-03-10T23:44:03.448" v="5"/>
          <ac:spMkLst>
            <pc:docMk/>
            <pc:sldMk cId="4213036375" sldId="316"/>
            <ac:spMk id="3" creationId="{652B166E-01AE-4E6F-0E9C-FBBF21DFC7B2}"/>
          </ac:spMkLst>
        </pc:spChg>
        <pc:spChg chg="add mod">
          <ac:chgData name="Tyren Collins" userId="S::collinstl@jbu.edu::b326e425-4c05-41b0-abb9-e5cb7db5ac23" providerId="AD" clId="Web-{FB8C5202-9FA6-A746-739E-29D738486BFD}" dt="2025-03-10T23:46:49.273" v="24" actId="1076"/>
          <ac:spMkLst>
            <pc:docMk/>
            <pc:sldMk cId="4213036375" sldId="316"/>
            <ac:spMk id="4" creationId="{975C37EF-B303-18E0-1B48-98B523CC9DC8}"/>
          </ac:spMkLst>
        </pc:spChg>
        <pc:picChg chg="mod modCrop">
          <ac:chgData name="Tyren Collins" userId="S::collinstl@jbu.edu::b326e425-4c05-41b0-abb9-e5cb7db5ac23" providerId="AD" clId="Web-{FB8C5202-9FA6-A746-739E-29D738486BFD}" dt="2025-03-10T23:42:59.569" v="3"/>
          <ac:picMkLst>
            <pc:docMk/>
            <pc:sldMk cId="4213036375" sldId="316"/>
            <ac:picMk id="2" creationId="{6C335BC0-58E6-4B9D-2D3D-544B5CE407AA}"/>
          </ac:picMkLst>
        </pc:picChg>
      </pc:sldChg>
    </pc:docChg>
  </pc:docChgLst>
  <pc:docChgLst>
    <pc:chgData name="Kailyn Isaac" userId="S::isaacke@jbu.edu::1337adb5-fc0f-4c5a-a08c-2ffd67cf2328" providerId="AD" clId="Web-{CBDB6870-F674-6E49-986F-754721C2B14D}"/>
    <pc:docChg chg="addSld modSld sldOrd">
      <pc:chgData name="Kailyn Isaac" userId="S::isaacke@jbu.edu::1337adb5-fc0f-4c5a-a08c-2ffd67cf2328" providerId="AD" clId="Web-{CBDB6870-F674-6E49-986F-754721C2B14D}" dt="2025-03-10T14:37:25.209" v="191"/>
      <pc:docMkLst>
        <pc:docMk/>
      </pc:docMkLst>
      <pc:sldChg chg="addSp delSp modSp">
        <pc:chgData name="Kailyn Isaac" userId="S::isaacke@jbu.edu::1337adb5-fc0f-4c5a-a08c-2ffd67cf2328" providerId="AD" clId="Web-{CBDB6870-F674-6E49-986F-754721C2B14D}" dt="2025-03-10T14:37:25.209" v="191"/>
        <pc:sldMkLst>
          <pc:docMk/>
          <pc:sldMk cId="4293051536" sldId="281"/>
        </pc:sldMkLst>
        <pc:graphicFrameChg chg="del">
          <ac:chgData name="Kailyn Isaac" userId="S::isaacke@jbu.edu::1337adb5-fc0f-4c5a-a08c-2ffd67cf2328" providerId="AD" clId="Web-{CBDB6870-F674-6E49-986F-754721C2B14D}" dt="2025-03-10T14:37:19.802" v="185"/>
          <ac:graphicFrameMkLst>
            <pc:docMk/>
            <pc:sldMk cId="4293051536" sldId="281"/>
            <ac:graphicFrameMk id="2" creationId="{083CC657-6ED1-80B9-0334-F82E92100662}"/>
          </ac:graphicFrameMkLst>
        </pc:graphicFrameChg>
        <pc:graphicFrameChg chg="add del mod">
          <ac:chgData name="Kailyn Isaac" userId="S::isaacke@jbu.edu::1337adb5-fc0f-4c5a-a08c-2ffd67cf2328" providerId="AD" clId="Web-{CBDB6870-F674-6E49-986F-754721C2B14D}" dt="2025-03-10T14:37:25.209" v="191"/>
          <ac:graphicFrameMkLst>
            <pc:docMk/>
            <pc:sldMk cId="4293051536" sldId="281"/>
            <ac:graphicFrameMk id="5" creationId="{21739A2D-45C3-ECC9-6D05-2CCE441965FB}"/>
          </ac:graphicFrameMkLst>
        </pc:graphicFrameChg>
        <pc:graphicFrameChg chg="add del mod">
          <ac:chgData name="Kailyn Isaac" userId="S::isaacke@jbu.edu::1337adb5-fc0f-4c5a-a08c-2ffd67cf2328" providerId="AD" clId="Web-{CBDB6870-F674-6E49-986F-754721C2B14D}" dt="2025-03-10T14:37:25.209" v="190"/>
          <ac:graphicFrameMkLst>
            <pc:docMk/>
            <pc:sldMk cId="4293051536" sldId="281"/>
            <ac:graphicFrameMk id="7" creationId="{F64BA99C-1772-460B-5942-0C45E1DF02CB}"/>
          </ac:graphicFrameMkLst>
        </pc:graphicFrameChg>
        <pc:graphicFrameChg chg="add del mod">
          <ac:chgData name="Kailyn Isaac" userId="S::isaacke@jbu.edu::1337adb5-fc0f-4c5a-a08c-2ffd67cf2328" providerId="AD" clId="Web-{CBDB6870-F674-6E49-986F-754721C2B14D}" dt="2025-03-10T14:37:25.209" v="189"/>
          <ac:graphicFrameMkLst>
            <pc:docMk/>
            <pc:sldMk cId="4293051536" sldId="281"/>
            <ac:graphicFrameMk id="9" creationId="{D52DE5F9-E109-3F69-754B-3DC507484E68}"/>
          </ac:graphicFrameMkLst>
        </pc:graphicFrameChg>
      </pc:sldChg>
      <pc:sldChg chg="modSp ord">
        <pc:chgData name="Kailyn Isaac" userId="S::isaacke@jbu.edu::1337adb5-fc0f-4c5a-a08c-2ffd67cf2328" providerId="AD" clId="Web-{CBDB6870-F674-6E49-986F-754721C2B14D}" dt="2025-03-10T14:25:33.896" v="154"/>
        <pc:sldMkLst>
          <pc:docMk/>
          <pc:sldMk cId="1241629612" sldId="309"/>
        </pc:sldMkLst>
        <pc:graphicFrameChg chg="mod modGraphic">
          <ac:chgData name="Kailyn Isaac" userId="S::isaacke@jbu.edu::1337adb5-fc0f-4c5a-a08c-2ffd67cf2328" providerId="AD" clId="Web-{CBDB6870-F674-6E49-986F-754721C2B14D}" dt="2025-03-10T14:25:33.896" v="154"/>
          <ac:graphicFrameMkLst>
            <pc:docMk/>
            <pc:sldMk cId="1241629612" sldId="309"/>
            <ac:graphicFrameMk id="5" creationId="{7ADB3115-1AA4-E20B-3AA7-CFEC03D72026}"/>
          </ac:graphicFrameMkLst>
        </pc:graphicFrameChg>
      </pc:sldChg>
      <pc:sldChg chg="addSp delSp modSp add ord replId">
        <pc:chgData name="Kailyn Isaac" userId="S::isaacke@jbu.edu::1337adb5-fc0f-4c5a-a08c-2ffd67cf2328" providerId="AD" clId="Web-{CBDB6870-F674-6E49-986F-754721C2B14D}" dt="2025-03-10T14:23:30.037" v="141" actId="20577"/>
        <pc:sldMkLst>
          <pc:docMk/>
          <pc:sldMk cId="171401780" sldId="310"/>
        </pc:sldMkLst>
        <pc:spChg chg="add mod">
          <ac:chgData name="Kailyn Isaac" userId="S::isaacke@jbu.edu::1337adb5-fc0f-4c5a-a08c-2ffd67cf2328" providerId="AD" clId="Web-{CBDB6870-F674-6E49-986F-754721C2B14D}" dt="2025-03-10T14:23:30.037" v="141" actId="20577"/>
          <ac:spMkLst>
            <pc:docMk/>
            <pc:sldMk cId="171401780" sldId="310"/>
            <ac:spMk id="2" creationId="{AC66EDCC-F23F-7F64-B9FE-38A1E60A0F5B}"/>
          </ac:spMkLst>
        </pc:spChg>
        <pc:spChg chg="mod">
          <ac:chgData name="Kailyn Isaac" userId="S::isaacke@jbu.edu::1337adb5-fc0f-4c5a-a08c-2ffd67cf2328" providerId="AD" clId="Web-{CBDB6870-F674-6E49-986F-754721C2B14D}" dt="2025-03-10T14:22:58.787" v="129" actId="20577"/>
          <ac:spMkLst>
            <pc:docMk/>
            <pc:sldMk cId="171401780" sldId="310"/>
            <ac:spMk id="5" creationId="{F6A90022-6674-4420-24BF-3D91AB372E52}"/>
          </ac:spMkLst>
        </pc:spChg>
        <pc:picChg chg="del">
          <ac:chgData name="Kailyn Isaac" userId="S::isaacke@jbu.edu::1337adb5-fc0f-4c5a-a08c-2ffd67cf2328" providerId="AD" clId="Web-{CBDB6870-F674-6E49-986F-754721C2B14D}" dt="2025-03-10T14:23:06.850" v="130"/>
          <ac:picMkLst>
            <pc:docMk/>
            <pc:sldMk cId="171401780" sldId="310"/>
            <ac:picMk id="13" creationId="{CFAEAF45-65F2-EA71-CC74-CABE6DF64293}"/>
          </ac:picMkLst>
        </pc:picChg>
      </pc:sldChg>
      <pc:sldChg chg="modSp add replId">
        <pc:chgData name="Kailyn Isaac" userId="S::isaacke@jbu.edu::1337adb5-fc0f-4c5a-a08c-2ffd67cf2328" providerId="AD" clId="Web-{CBDB6870-F674-6E49-986F-754721C2B14D}" dt="2025-03-10T14:27:24.553" v="165"/>
        <pc:sldMkLst>
          <pc:docMk/>
          <pc:sldMk cId="1504651260" sldId="311"/>
        </pc:sldMkLst>
        <pc:graphicFrameChg chg="modGraphic">
          <ac:chgData name="Kailyn Isaac" userId="S::isaacke@jbu.edu::1337adb5-fc0f-4c5a-a08c-2ffd67cf2328" providerId="AD" clId="Web-{CBDB6870-F674-6E49-986F-754721C2B14D}" dt="2025-03-10T14:27:24.553" v="165"/>
          <ac:graphicFrameMkLst>
            <pc:docMk/>
            <pc:sldMk cId="1504651260" sldId="311"/>
            <ac:graphicFrameMk id="5" creationId="{04A70B3B-06AC-02F1-0C73-04DC93D9DAB2}"/>
          </ac:graphicFrameMkLst>
        </pc:graphicFrameChg>
      </pc:sldChg>
      <pc:sldChg chg="modSp add replId">
        <pc:chgData name="Kailyn Isaac" userId="S::isaacke@jbu.edu::1337adb5-fc0f-4c5a-a08c-2ffd67cf2328" providerId="AD" clId="Web-{CBDB6870-F674-6E49-986F-754721C2B14D}" dt="2025-03-10T14:31:55.584" v="184"/>
        <pc:sldMkLst>
          <pc:docMk/>
          <pc:sldMk cId="2508729152" sldId="312"/>
        </pc:sldMkLst>
        <pc:graphicFrameChg chg="mod modGraphic">
          <ac:chgData name="Kailyn Isaac" userId="S::isaacke@jbu.edu::1337adb5-fc0f-4c5a-a08c-2ffd67cf2328" providerId="AD" clId="Web-{CBDB6870-F674-6E49-986F-754721C2B14D}" dt="2025-03-10T14:31:55.584" v="184"/>
          <ac:graphicFrameMkLst>
            <pc:docMk/>
            <pc:sldMk cId="2508729152" sldId="312"/>
            <ac:graphicFrameMk id="5" creationId="{A5ADF5DF-E0CE-6410-BFF8-52B31118D5FE}"/>
          </ac:graphicFrameMkLst>
        </pc:graphicFrameChg>
      </pc:sldChg>
    </pc:docChg>
  </pc:docChgLst>
  <pc:docChgLst>
    <pc:chgData name="Noah Tull" userId="S::tulln@jbu.edu::b671bc44-eca5-4d7f-bfc5-cc915d467b0d" providerId="AD" clId="Web-{242C187B-27FE-4B64-EBC4-DCA42F669F85}"/>
    <pc:docChg chg="addSld delSld modSld">
      <pc:chgData name="Noah Tull" userId="S::tulln@jbu.edu::b671bc44-eca5-4d7f-bfc5-cc915d467b0d" providerId="AD" clId="Web-{242C187B-27FE-4B64-EBC4-DCA42F669F85}" dt="2025-03-11T02:27:15.262" v="116"/>
      <pc:docMkLst>
        <pc:docMk/>
      </pc:docMkLst>
      <pc:sldChg chg="addSp delSp modSp">
        <pc:chgData name="Noah Tull" userId="S::tulln@jbu.edu::b671bc44-eca5-4d7f-bfc5-cc915d467b0d" providerId="AD" clId="Web-{242C187B-27FE-4B64-EBC4-DCA42F669F85}" dt="2025-03-11T01:35:46.485" v="98"/>
        <pc:sldMkLst>
          <pc:docMk/>
          <pc:sldMk cId="1222879013" sldId="262"/>
        </pc:sldMkLst>
        <pc:spChg chg="add del">
          <ac:chgData name="Noah Tull" userId="S::tulln@jbu.edu::b671bc44-eca5-4d7f-bfc5-cc915d467b0d" providerId="AD" clId="Web-{242C187B-27FE-4B64-EBC4-DCA42F669F85}" dt="2025-03-11T01:33:48.883" v="8"/>
          <ac:spMkLst>
            <pc:docMk/>
            <pc:sldMk cId="1222879013" sldId="262"/>
            <ac:spMk id="3" creationId="{45F52192-B25E-13A6-CB43-8E5F12B42DE5}"/>
          </ac:spMkLst>
        </pc:spChg>
        <pc:spChg chg="del">
          <ac:chgData name="Noah Tull" userId="S::tulln@jbu.edu::b671bc44-eca5-4d7f-bfc5-cc915d467b0d" providerId="AD" clId="Web-{242C187B-27FE-4B64-EBC4-DCA42F669F85}" dt="2025-03-11T01:33:48.883" v="7"/>
          <ac:spMkLst>
            <pc:docMk/>
            <pc:sldMk cId="1222879013" sldId="262"/>
            <ac:spMk id="4" creationId="{B3E86D46-33F9-CA4C-87B6-9143FDD7EF1B}"/>
          </ac:spMkLst>
        </pc:spChg>
        <pc:spChg chg="add del mod">
          <ac:chgData name="Noah Tull" userId="S::tulln@jbu.edu::b671bc44-eca5-4d7f-bfc5-cc915d467b0d" providerId="AD" clId="Web-{242C187B-27FE-4B64-EBC4-DCA42F669F85}" dt="2025-03-11T01:35:46.485" v="98"/>
          <ac:spMkLst>
            <pc:docMk/>
            <pc:sldMk cId="1222879013" sldId="262"/>
            <ac:spMk id="5" creationId="{B7BBF02D-8227-B918-5643-04654E713A34}"/>
          </ac:spMkLst>
        </pc:spChg>
        <pc:spChg chg="add del mod">
          <ac:chgData name="Noah Tull" userId="S::tulln@jbu.edu::b671bc44-eca5-4d7f-bfc5-cc915d467b0d" providerId="AD" clId="Web-{242C187B-27FE-4B64-EBC4-DCA42F669F85}" dt="2025-03-11T01:35:45.328" v="97"/>
          <ac:spMkLst>
            <pc:docMk/>
            <pc:sldMk cId="1222879013" sldId="262"/>
            <ac:spMk id="8" creationId="{ED47B3A3-EB2C-6A8D-F2AF-F22073BD08EB}"/>
          </ac:spMkLst>
        </pc:spChg>
        <pc:spChg chg="add mod">
          <ac:chgData name="Noah Tull" userId="S::tulln@jbu.edu::b671bc44-eca5-4d7f-bfc5-cc915d467b0d" providerId="AD" clId="Web-{242C187B-27FE-4B64-EBC4-DCA42F669F85}" dt="2025-03-11T01:35:37.187" v="96" actId="20577"/>
          <ac:spMkLst>
            <pc:docMk/>
            <pc:sldMk cId="1222879013" sldId="262"/>
            <ac:spMk id="10" creationId="{C0C04109-9634-7FB9-277A-84FFD74725C0}"/>
          </ac:spMkLst>
        </pc:spChg>
        <pc:spChg chg="del">
          <ac:chgData name="Noah Tull" userId="S::tulln@jbu.edu::b671bc44-eca5-4d7f-bfc5-cc915d467b0d" providerId="AD" clId="Web-{242C187B-27FE-4B64-EBC4-DCA42F669F85}" dt="2025-03-11T01:33:48.883" v="5"/>
          <ac:spMkLst>
            <pc:docMk/>
            <pc:sldMk cId="1222879013" sldId="262"/>
            <ac:spMk id="19" creationId="{98D1448C-0651-0651-A1D5-EAE13B5DE996}"/>
          </ac:spMkLst>
        </pc:spChg>
        <pc:spChg chg="del">
          <ac:chgData name="Noah Tull" userId="S::tulln@jbu.edu::b671bc44-eca5-4d7f-bfc5-cc915d467b0d" providerId="AD" clId="Web-{242C187B-27FE-4B64-EBC4-DCA42F669F85}" dt="2025-03-11T01:33:48.836" v="4"/>
          <ac:spMkLst>
            <pc:docMk/>
            <pc:sldMk cId="1222879013" sldId="262"/>
            <ac:spMk id="21" creationId="{C1522790-00EF-2CFB-8B80-702EC43E4620}"/>
          </ac:spMkLst>
        </pc:spChg>
        <pc:spChg chg="del">
          <ac:chgData name="Noah Tull" userId="S::tulln@jbu.edu::b671bc44-eca5-4d7f-bfc5-cc915d467b0d" providerId="AD" clId="Web-{242C187B-27FE-4B64-EBC4-DCA42F669F85}" dt="2025-03-11T01:33:48.789" v="3"/>
          <ac:spMkLst>
            <pc:docMk/>
            <pc:sldMk cId="1222879013" sldId="262"/>
            <ac:spMk id="23" creationId="{25A154F6-EC2B-E4B9-6FFC-B43661A18165}"/>
          </ac:spMkLst>
        </pc:spChg>
        <pc:spChg chg="del">
          <ac:chgData name="Noah Tull" userId="S::tulln@jbu.edu::b671bc44-eca5-4d7f-bfc5-cc915d467b0d" providerId="AD" clId="Web-{242C187B-27FE-4B64-EBC4-DCA42F669F85}" dt="2025-03-11T01:33:48.742" v="2"/>
          <ac:spMkLst>
            <pc:docMk/>
            <pc:sldMk cId="1222879013" sldId="262"/>
            <ac:spMk id="26" creationId="{A1E1F71F-156E-F9AE-B260-5BFD4BC631EF}"/>
          </ac:spMkLst>
        </pc:spChg>
        <pc:picChg chg="del">
          <ac:chgData name="Noah Tull" userId="S::tulln@jbu.edu::b671bc44-eca5-4d7f-bfc5-cc915d467b0d" providerId="AD" clId="Web-{242C187B-27FE-4B64-EBC4-DCA42F669F85}" dt="2025-03-11T01:33:48.883" v="6"/>
          <ac:picMkLst>
            <pc:docMk/>
            <pc:sldMk cId="1222879013" sldId="262"/>
            <ac:picMk id="12" creationId="{FF0B5359-8AC5-F144-13B0-DCAC844607A4}"/>
          </ac:picMkLst>
        </pc:picChg>
      </pc:sldChg>
      <pc:sldChg chg="del">
        <pc:chgData name="Noah Tull" userId="S::tulln@jbu.edu::b671bc44-eca5-4d7f-bfc5-cc915d467b0d" providerId="AD" clId="Web-{242C187B-27FE-4B64-EBC4-DCA42F669F85}" dt="2025-03-11T02:26:50.543" v="110"/>
        <pc:sldMkLst>
          <pc:docMk/>
          <pc:sldMk cId="1799319203" sldId="264"/>
        </pc:sldMkLst>
      </pc:sldChg>
      <pc:sldChg chg="del">
        <pc:chgData name="Noah Tull" userId="S::tulln@jbu.edu::b671bc44-eca5-4d7f-bfc5-cc915d467b0d" providerId="AD" clId="Web-{242C187B-27FE-4B64-EBC4-DCA42F669F85}" dt="2025-03-11T02:26:49.605" v="109"/>
        <pc:sldMkLst>
          <pc:docMk/>
          <pc:sldMk cId="884587653" sldId="265"/>
        </pc:sldMkLst>
      </pc:sldChg>
      <pc:sldChg chg="del">
        <pc:chgData name="Noah Tull" userId="S::tulln@jbu.edu::b671bc44-eca5-4d7f-bfc5-cc915d467b0d" providerId="AD" clId="Web-{242C187B-27FE-4B64-EBC4-DCA42F669F85}" dt="2025-03-11T02:26:51.809" v="111"/>
        <pc:sldMkLst>
          <pc:docMk/>
          <pc:sldMk cId="1333906550" sldId="266"/>
        </pc:sldMkLst>
      </pc:sldChg>
      <pc:sldChg chg="del">
        <pc:chgData name="Noah Tull" userId="S::tulln@jbu.edu::b671bc44-eca5-4d7f-bfc5-cc915d467b0d" providerId="AD" clId="Web-{242C187B-27FE-4B64-EBC4-DCA42F669F85}" dt="2025-03-11T02:24:39.165" v="99"/>
        <pc:sldMkLst>
          <pc:docMk/>
          <pc:sldMk cId="3891932552" sldId="273"/>
        </pc:sldMkLst>
      </pc:sldChg>
      <pc:sldChg chg="del">
        <pc:chgData name="Noah Tull" userId="S::tulln@jbu.edu::b671bc44-eca5-4d7f-bfc5-cc915d467b0d" providerId="AD" clId="Web-{242C187B-27FE-4B64-EBC4-DCA42F669F85}" dt="2025-03-11T02:24:42.758" v="103"/>
        <pc:sldMkLst>
          <pc:docMk/>
          <pc:sldMk cId="1067263519" sldId="274"/>
        </pc:sldMkLst>
      </pc:sldChg>
      <pc:sldChg chg="del">
        <pc:chgData name="Noah Tull" userId="S::tulln@jbu.edu::b671bc44-eca5-4d7f-bfc5-cc915d467b0d" providerId="AD" clId="Web-{242C187B-27FE-4B64-EBC4-DCA42F669F85}" dt="2025-03-11T02:24:41.883" v="102"/>
        <pc:sldMkLst>
          <pc:docMk/>
          <pc:sldMk cId="585107618" sldId="276"/>
        </pc:sldMkLst>
      </pc:sldChg>
      <pc:sldChg chg="del">
        <pc:chgData name="Noah Tull" userId="S::tulln@jbu.edu::b671bc44-eca5-4d7f-bfc5-cc915d467b0d" providerId="AD" clId="Web-{242C187B-27FE-4B64-EBC4-DCA42F669F85}" dt="2025-03-11T02:24:41.055" v="101"/>
        <pc:sldMkLst>
          <pc:docMk/>
          <pc:sldMk cId="1387471072" sldId="277"/>
        </pc:sldMkLst>
      </pc:sldChg>
      <pc:sldChg chg="del">
        <pc:chgData name="Noah Tull" userId="S::tulln@jbu.edu::b671bc44-eca5-4d7f-bfc5-cc915d467b0d" providerId="AD" clId="Web-{242C187B-27FE-4B64-EBC4-DCA42F669F85}" dt="2025-03-11T02:24:40.180" v="100"/>
        <pc:sldMkLst>
          <pc:docMk/>
          <pc:sldMk cId="882885315" sldId="278"/>
        </pc:sldMkLst>
      </pc:sldChg>
      <pc:sldChg chg="del">
        <pc:chgData name="Noah Tull" userId="S::tulln@jbu.edu::b671bc44-eca5-4d7f-bfc5-cc915d467b0d" providerId="AD" clId="Web-{242C187B-27FE-4B64-EBC4-DCA42F669F85}" dt="2025-03-11T02:26:44.230" v="107"/>
        <pc:sldMkLst>
          <pc:docMk/>
          <pc:sldMk cId="1245687110" sldId="280"/>
        </pc:sldMkLst>
      </pc:sldChg>
      <pc:sldChg chg="add del">
        <pc:chgData name="Noah Tull" userId="S::tulln@jbu.edu::b671bc44-eca5-4d7f-bfc5-cc915d467b0d" providerId="AD" clId="Web-{242C187B-27FE-4B64-EBC4-DCA42F669F85}" dt="2025-03-11T02:27:15.262" v="116"/>
        <pc:sldMkLst>
          <pc:docMk/>
          <pc:sldMk cId="3901244528" sldId="283"/>
        </pc:sldMkLst>
      </pc:sldChg>
      <pc:sldChg chg="del">
        <pc:chgData name="Noah Tull" userId="S::tulln@jbu.edu::b671bc44-eca5-4d7f-bfc5-cc915d467b0d" providerId="AD" clId="Web-{242C187B-27FE-4B64-EBC4-DCA42F669F85}" dt="2025-03-11T02:26:45.012" v="108"/>
        <pc:sldMkLst>
          <pc:docMk/>
          <pc:sldMk cId="2630969116" sldId="290"/>
        </pc:sldMkLst>
      </pc:sldChg>
      <pc:sldChg chg="del">
        <pc:chgData name="Noah Tull" userId="S::tulln@jbu.edu::b671bc44-eca5-4d7f-bfc5-cc915d467b0d" providerId="AD" clId="Web-{242C187B-27FE-4B64-EBC4-DCA42F669F85}" dt="2025-03-11T02:26:38.308" v="104"/>
        <pc:sldMkLst>
          <pc:docMk/>
          <pc:sldMk cId="2886316172" sldId="294"/>
        </pc:sldMkLst>
      </pc:sldChg>
      <pc:sldChg chg="del">
        <pc:chgData name="Noah Tull" userId="S::tulln@jbu.edu::b671bc44-eca5-4d7f-bfc5-cc915d467b0d" providerId="AD" clId="Web-{242C187B-27FE-4B64-EBC4-DCA42F669F85}" dt="2025-03-11T02:26:39.418" v="105"/>
        <pc:sldMkLst>
          <pc:docMk/>
          <pc:sldMk cId="4258842528" sldId="295"/>
        </pc:sldMkLst>
      </pc:sldChg>
      <pc:sldChg chg="del">
        <pc:chgData name="Noah Tull" userId="S::tulln@jbu.edu::b671bc44-eca5-4d7f-bfc5-cc915d467b0d" providerId="AD" clId="Web-{242C187B-27FE-4B64-EBC4-DCA42F669F85}" dt="2025-03-11T02:26:43.246" v="106"/>
        <pc:sldMkLst>
          <pc:docMk/>
          <pc:sldMk cId="1750188616" sldId="303"/>
        </pc:sldMkLst>
      </pc:sldChg>
      <pc:sldChg chg="modSp">
        <pc:chgData name="Noah Tull" userId="S::tulln@jbu.edu::b671bc44-eca5-4d7f-bfc5-cc915d467b0d" providerId="AD" clId="Web-{242C187B-27FE-4B64-EBC4-DCA42F669F85}" dt="2025-03-11T02:27:08.809" v="114" actId="1076"/>
        <pc:sldMkLst>
          <pc:docMk/>
          <pc:sldMk cId="2647231459" sldId="308"/>
        </pc:sldMkLst>
        <pc:picChg chg="mod">
          <ac:chgData name="Noah Tull" userId="S::tulln@jbu.edu::b671bc44-eca5-4d7f-bfc5-cc915d467b0d" providerId="AD" clId="Web-{242C187B-27FE-4B64-EBC4-DCA42F669F85}" dt="2025-03-11T02:27:08.809" v="114" actId="1076"/>
          <ac:picMkLst>
            <pc:docMk/>
            <pc:sldMk cId="2647231459" sldId="308"/>
            <ac:picMk id="21" creationId="{1FD681AA-3627-EF30-FD11-A5174C56347D}"/>
          </ac:picMkLst>
        </pc:picChg>
      </pc:sldChg>
      <pc:sldChg chg="new del">
        <pc:chgData name="Noah Tull" userId="S::tulln@jbu.edu::b671bc44-eca5-4d7f-bfc5-cc915d467b0d" providerId="AD" clId="Web-{242C187B-27FE-4B64-EBC4-DCA42F669F85}" dt="2025-03-11T01:34:05.321" v="10"/>
        <pc:sldMkLst>
          <pc:docMk/>
          <pc:sldMk cId="3602139676" sldId="316"/>
        </pc:sldMkLst>
      </pc:sldChg>
    </pc:docChg>
  </pc:docChgLst>
  <pc:docChgLst>
    <pc:chgData name="Noah Tull" userId="S::tulln@jbu.edu::b671bc44-eca5-4d7f-bfc5-cc915d467b0d" providerId="AD" clId="Web-{37DE9D35-21E5-DF0E-AE58-FB12BA0518B1}"/>
    <pc:docChg chg="addSld delSld">
      <pc:chgData name="Noah Tull" userId="S::tulln@jbu.edu::b671bc44-eca5-4d7f-bfc5-cc915d467b0d" providerId="AD" clId="Web-{37DE9D35-21E5-DF0E-AE58-FB12BA0518B1}" dt="2025-03-18T19:52:20.610" v="1"/>
      <pc:docMkLst>
        <pc:docMk/>
      </pc:docMkLst>
      <pc:sldChg chg="new del">
        <pc:chgData name="Noah Tull" userId="S::tulln@jbu.edu::b671bc44-eca5-4d7f-bfc5-cc915d467b0d" providerId="AD" clId="Web-{37DE9D35-21E5-DF0E-AE58-FB12BA0518B1}" dt="2025-03-18T19:52:20.610" v="1"/>
        <pc:sldMkLst>
          <pc:docMk/>
          <pc:sldMk cId="1801000198" sldId="368"/>
        </pc:sldMkLst>
      </pc:sldChg>
    </pc:docChg>
  </pc:docChgLst>
  <pc:docChgLst>
    <pc:chgData name="Noah Tull" userId="S::tulln@jbu.edu::b671bc44-eca5-4d7f-bfc5-cc915d467b0d" providerId="AD" clId="Web-{DA0D8B0A-9FD2-AA75-39C1-34F5ABCA1E41}"/>
    <pc:docChg chg="addSld delSld modSld sldOrd">
      <pc:chgData name="Noah Tull" userId="S::tulln@jbu.edu::b671bc44-eca5-4d7f-bfc5-cc915d467b0d" providerId="AD" clId="Web-{DA0D8B0A-9FD2-AA75-39C1-34F5ABCA1E41}" dt="2025-03-11T06:51:47.309" v="350"/>
      <pc:docMkLst>
        <pc:docMk/>
      </pc:docMkLst>
      <pc:sldChg chg="del">
        <pc:chgData name="Noah Tull" userId="S::tulln@jbu.edu::b671bc44-eca5-4d7f-bfc5-cc915d467b0d" providerId="AD" clId="Web-{DA0D8B0A-9FD2-AA75-39C1-34F5ABCA1E41}" dt="2025-03-11T05:47:10.435" v="24"/>
        <pc:sldMkLst>
          <pc:docMk/>
          <pc:sldMk cId="2405348262" sldId="267"/>
        </pc:sldMkLst>
      </pc:sldChg>
      <pc:sldChg chg="modNotes">
        <pc:chgData name="Noah Tull" userId="S::tulln@jbu.edu::b671bc44-eca5-4d7f-bfc5-cc915d467b0d" providerId="AD" clId="Web-{DA0D8B0A-9FD2-AA75-39C1-34F5ABCA1E41}" dt="2025-03-11T06:49:09.315" v="339"/>
        <pc:sldMkLst>
          <pc:docMk/>
          <pc:sldMk cId="641628703" sldId="272"/>
        </pc:sldMkLst>
      </pc:sldChg>
      <pc:sldChg chg="add del ord modNotes">
        <pc:chgData name="Noah Tull" userId="S::tulln@jbu.edu::b671bc44-eca5-4d7f-bfc5-cc915d467b0d" providerId="AD" clId="Web-{DA0D8B0A-9FD2-AA75-39C1-34F5ABCA1E41}" dt="2025-03-11T06:41:20.869" v="310"/>
        <pc:sldMkLst>
          <pc:docMk/>
          <pc:sldMk cId="1245687110" sldId="280"/>
        </pc:sldMkLst>
      </pc:sldChg>
      <pc:sldChg chg="modNotes">
        <pc:chgData name="Noah Tull" userId="S::tulln@jbu.edu::b671bc44-eca5-4d7f-bfc5-cc915d467b0d" providerId="AD" clId="Web-{DA0D8B0A-9FD2-AA75-39C1-34F5ABCA1E41}" dt="2025-03-11T06:50:39.835" v="346"/>
        <pc:sldMkLst>
          <pc:docMk/>
          <pc:sldMk cId="2207517686" sldId="286"/>
        </pc:sldMkLst>
      </pc:sldChg>
      <pc:sldChg chg="modSp modNotes">
        <pc:chgData name="Noah Tull" userId="S::tulln@jbu.edu::b671bc44-eca5-4d7f-bfc5-cc915d467b0d" providerId="AD" clId="Web-{DA0D8B0A-9FD2-AA75-39C1-34F5ABCA1E41}" dt="2025-03-11T06:49:58.270" v="343"/>
        <pc:sldMkLst>
          <pc:docMk/>
          <pc:sldMk cId="36355292" sldId="291"/>
        </pc:sldMkLst>
        <pc:graphicFrameChg chg="mod modGraphic">
          <ac:chgData name="Noah Tull" userId="S::tulln@jbu.edu::b671bc44-eca5-4d7f-bfc5-cc915d467b0d" providerId="AD" clId="Web-{DA0D8B0A-9FD2-AA75-39C1-34F5ABCA1E41}" dt="2025-03-11T06:34:57.400" v="281"/>
          <ac:graphicFrameMkLst>
            <pc:docMk/>
            <pc:sldMk cId="36355292" sldId="291"/>
            <ac:graphicFrameMk id="4" creationId="{B594531A-E76D-763F-32A9-A69F8C627BD0}"/>
          </ac:graphicFrameMkLst>
        </pc:graphicFrameChg>
      </pc:sldChg>
      <pc:sldChg chg="del">
        <pc:chgData name="Noah Tull" userId="S::tulln@jbu.edu::b671bc44-eca5-4d7f-bfc5-cc915d467b0d" providerId="AD" clId="Web-{DA0D8B0A-9FD2-AA75-39C1-34F5ABCA1E41}" dt="2025-03-11T05:43:53.208" v="23"/>
        <pc:sldMkLst>
          <pc:docMk/>
          <pc:sldMk cId="4048423961" sldId="293"/>
        </pc:sldMkLst>
      </pc:sldChg>
      <pc:sldChg chg="modSp add ord">
        <pc:chgData name="Noah Tull" userId="S::tulln@jbu.edu::b671bc44-eca5-4d7f-bfc5-cc915d467b0d" providerId="AD" clId="Web-{DA0D8B0A-9FD2-AA75-39C1-34F5ABCA1E41}" dt="2025-03-11T06:43:59.328" v="332"/>
        <pc:sldMkLst>
          <pc:docMk/>
          <pc:sldMk cId="3032539347" sldId="297"/>
        </pc:sldMkLst>
        <pc:graphicFrameChg chg="modGraphic">
          <ac:chgData name="Noah Tull" userId="S::tulln@jbu.edu::b671bc44-eca5-4d7f-bfc5-cc915d467b0d" providerId="AD" clId="Web-{DA0D8B0A-9FD2-AA75-39C1-34F5ABCA1E41}" dt="2025-03-11T06:29:33.008" v="97"/>
          <ac:graphicFrameMkLst>
            <pc:docMk/>
            <pc:sldMk cId="3032539347" sldId="297"/>
            <ac:graphicFrameMk id="19" creationId="{05D01142-45FB-A88A-69B7-834B9898C062}"/>
          </ac:graphicFrameMkLst>
        </pc:graphicFrameChg>
      </pc:sldChg>
      <pc:sldChg chg="modNotes">
        <pc:chgData name="Noah Tull" userId="S::tulln@jbu.edu::b671bc44-eca5-4d7f-bfc5-cc915d467b0d" providerId="AD" clId="Web-{DA0D8B0A-9FD2-AA75-39C1-34F5ABCA1E41}" dt="2025-03-11T06:37:47.876" v="287"/>
        <pc:sldMkLst>
          <pc:docMk/>
          <pc:sldMk cId="312833304" sldId="298"/>
        </pc:sldMkLst>
      </pc:sldChg>
      <pc:sldChg chg="modNotes">
        <pc:chgData name="Noah Tull" userId="S::tulln@jbu.edu::b671bc44-eca5-4d7f-bfc5-cc915d467b0d" providerId="AD" clId="Web-{DA0D8B0A-9FD2-AA75-39C1-34F5ABCA1E41}" dt="2025-03-11T06:40:05.959" v="300"/>
        <pc:sldMkLst>
          <pc:docMk/>
          <pc:sldMk cId="2647231459" sldId="308"/>
        </pc:sldMkLst>
      </pc:sldChg>
      <pc:sldChg chg="modNotes">
        <pc:chgData name="Noah Tull" userId="S::tulln@jbu.edu::b671bc44-eca5-4d7f-bfc5-cc915d467b0d" providerId="AD" clId="Web-{DA0D8B0A-9FD2-AA75-39C1-34F5ABCA1E41}" dt="2025-03-11T06:41:22.525" v="311"/>
        <pc:sldMkLst>
          <pc:docMk/>
          <pc:sldMk cId="1241629612" sldId="309"/>
        </pc:sldMkLst>
      </pc:sldChg>
      <pc:sldChg chg="modSp modNotes">
        <pc:chgData name="Noah Tull" userId="S::tulln@jbu.edu::b671bc44-eca5-4d7f-bfc5-cc915d467b0d" providerId="AD" clId="Web-{DA0D8B0A-9FD2-AA75-39C1-34F5ABCA1E41}" dt="2025-03-11T06:51:47.309" v="350"/>
        <pc:sldMkLst>
          <pc:docMk/>
          <pc:sldMk cId="171401780" sldId="310"/>
        </pc:sldMkLst>
        <pc:picChg chg="mod modCrop">
          <ac:chgData name="Noah Tull" userId="S::tulln@jbu.edu::b671bc44-eca5-4d7f-bfc5-cc915d467b0d" providerId="AD" clId="Web-{DA0D8B0A-9FD2-AA75-39C1-34F5ABCA1E41}" dt="2025-03-11T06:46:56.356" v="336" actId="1076"/>
          <ac:picMkLst>
            <pc:docMk/>
            <pc:sldMk cId="171401780" sldId="310"/>
            <ac:picMk id="4" creationId="{C4C3A6BC-C1D6-74EC-C352-AF48E05E8AEA}"/>
          </ac:picMkLst>
        </pc:picChg>
      </pc:sldChg>
      <pc:sldChg chg="ord modNotes">
        <pc:chgData name="Noah Tull" userId="S::tulln@jbu.edu::b671bc44-eca5-4d7f-bfc5-cc915d467b0d" providerId="AD" clId="Web-{DA0D8B0A-9FD2-AA75-39C1-34F5ABCA1E41}" dt="2025-03-11T06:41:24.041" v="312"/>
        <pc:sldMkLst>
          <pc:docMk/>
          <pc:sldMk cId="1068491633" sldId="313"/>
        </pc:sldMkLst>
      </pc:sldChg>
      <pc:sldChg chg="modNotes">
        <pc:chgData name="Noah Tull" userId="S::tulln@jbu.edu::b671bc44-eca5-4d7f-bfc5-cc915d467b0d" providerId="AD" clId="Web-{DA0D8B0A-9FD2-AA75-39C1-34F5ABCA1E41}" dt="2025-03-11T06:41:27.619" v="314"/>
        <pc:sldMkLst>
          <pc:docMk/>
          <pc:sldMk cId="3967698503" sldId="329"/>
        </pc:sldMkLst>
      </pc:sldChg>
      <pc:sldChg chg="modNotes">
        <pc:chgData name="Noah Tull" userId="S::tulln@jbu.edu::b671bc44-eca5-4d7f-bfc5-cc915d467b0d" providerId="AD" clId="Web-{DA0D8B0A-9FD2-AA75-39C1-34F5ABCA1E41}" dt="2025-03-11T06:37:44.407" v="285"/>
        <pc:sldMkLst>
          <pc:docMk/>
          <pc:sldMk cId="2812530006" sldId="335"/>
        </pc:sldMkLst>
      </pc:sldChg>
      <pc:sldChg chg="ord">
        <pc:chgData name="Noah Tull" userId="S::tulln@jbu.edu::b671bc44-eca5-4d7f-bfc5-cc915d467b0d" providerId="AD" clId="Web-{DA0D8B0A-9FD2-AA75-39C1-34F5ABCA1E41}" dt="2025-03-11T06:47:20.701" v="338"/>
        <pc:sldMkLst>
          <pc:docMk/>
          <pc:sldMk cId="173202720" sldId="343"/>
        </pc:sldMkLst>
      </pc:sldChg>
      <pc:sldChg chg="del">
        <pc:chgData name="Noah Tull" userId="S::tulln@jbu.edu::b671bc44-eca5-4d7f-bfc5-cc915d467b0d" providerId="AD" clId="Web-{DA0D8B0A-9FD2-AA75-39C1-34F5ABCA1E41}" dt="2025-03-11T06:49:18.065" v="340"/>
        <pc:sldMkLst>
          <pc:docMk/>
          <pc:sldMk cId="1166732762" sldId="344"/>
        </pc:sldMkLst>
      </pc:sldChg>
      <pc:sldChg chg="addSp delSp modSp new modNotes">
        <pc:chgData name="Noah Tull" userId="S::tulln@jbu.edu::b671bc44-eca5-4d7f-bfc5-cc915d467b0d" providerId="AD" clId="Web-{DA0D8B0A-9FD2-AA75-39C1-34F5ABCA1E41}" dt="2025-03-11T06:41:25.291" v="313"/>
        <pc:sldMkLst>
          <pc:docMk/>
          <pc:sldMk cId="3659939923" sldId="345"/>
        </pc:sldMkLst>
        <pc:spChg chg="mod">
          <ac:chgData name="Noah Tull" userId="S::tulln@jbu.edu::b671bc44-eca5-4d7f-bfc5-cc915d467b0d" providerId="AD" clId="Web-{DA0D8B0A-9FD2-AA75-39C1-34F5ABCA1E41}" dt="2025-03-11T05:38:08.085" v="22" actId="20577"/>
          <ac:spMkLst>
            <pc:docMk/>
            <pc:sldMk cId="3659939923" sldId="345"/>
            <ac:spMk id="2" creationId="{C2D1D7F0-E30B-EBF2-AF18-885DFFC00DA0}"/>
          </ac:spMkLst>
        </pc:spChg>
        <pc:spChg chg="del">
          <ac:chgData name="Noah Tull" userId="S::tulln@jbu.edu::b671bc44-eca5-4d7f-bfc5-cc915d467b0d" providerId="AD" clId="Web-{DA0D8B0A-9FD2-AA75-39C1-34F5ABCA1E41}" dt="2025-03-11T05:37:30.396" v="8"/>
          <ac:spMkLst>
            <pc:docMk/>
            <pc:sldMk cId="3659939923" sldId="345"/>
            <ac:spMk id="3" creationId="{06478B41-C618-4472-EDF4-ACDBF02D99E5}"/>
          </ac:spMkLst>
        </pc:spChg>
        <pc:spChg chg="add del mod">
          <ac:chgData name="Noah Tull" userId="S::tulln@jbu.edu::b671bc44-eca5-4d7f-bfc5-cc915d467b0d" providerId="AD" clId="Web-{DA0D8B0A-9FD2-AA75-39C1-34F5ABCA1E41}" dt="2025-03-11T05:59:01.246" v="33"/>
          <ac:spMkLst>
            <pc:docMk/>
            <pc:sldMk cId="3659939923" sldId="345"/>
            <ac:spMk id="11" creationId="{D41ABBA7-B097-B103-42B0-20FAF4B6CEE8}"/>
          </ac:spMkLst>
        </pc:spChg>
        <pc:picChg chg="add del mod ord">
          <ac:chgData name="Noah Tull" userId="S::tulln@jbu.edu::b671bc44-eca5-4d7f-bfc5-cc915d467b0d" providerId="AD" clId="Web-{DA0D8B0A-9FD2-AA75-39C1-34F5ABCA1E41}" dt="2025-03-11T05:58:42.885" v="30"/>
          <ac:picMkLst>
            <pc:docMk/>
            <pc:sldMk cId="3659939923" sldId="345"/>
            <ac:picMk id="4" creationId="{044146C9-7F32-926B-A35E-BDA6D9F1855B}"/>
          </ac:picMkLst>
        </pc:picChg>
        <pc:picChg chg="add mod">
          <ac:chgData name="Noah Tull" userId="S::tulln@jbu.edu::b671bc44-eca5-4d7f-bfc5-cc915d467b0d" providerId="AD" clId="Web-{DA0D8B0A-9FD2-AA75-39C1-34F5ABCA1E41}" dt="2025-03-11T05:58:51.151" v="31" actId="1076"/>
          <ac:picMkLst>
            <pc:docMk/>
            <pc:sldMk cId="3659939923" sldId="345"/>
            <ac:picMk id="5" creationId="{87EA1AA9-616E-8562-4B79-55E9E8842649}"/>
          </ac:picMkLst>
        </pc:picChg>
      </pc:sldChg>
      <pc:sldChg chg="new del">
        <pc:chgData name="Noah Tull" userId="S::tulln@jbu.edu::b671bc44-eca5-4d7f-bfc5-cc915d467b0d" providerId="AD" clId="Web-{DA0D8B0A-9FD2-AA75-39C1-34F5ABCA1E41}" dt="2025-03-11T05:35:07.655" v="5"/>
        <pc:sldMkLst>
          <pc:docMk/>
          <pc:sldMk cId="4268795237" sldId="345"/>
        </pc:sldMkLst>
      </pc:sldChg>
      <pc:sldChg chg="new del">
        <pc:chgData name="Noah Tull" userId="S::tulln@jbu.edu::b671bc44-eca5-4d7f-bfc5-cc915d467b0d" providerId="AD" clId="Web-{DA0D8B0A-9FD2-AA75-39C1-34F5ABCA1E41}" dt="2025-03-11T05:48:47.298" v="26"/>
        <pc:sldMkLst>
          <pc:docMk/>
          <pc:sldMk cId="632210820" sldId="346"/>
        </pc:sldMkLst>
      </pc:sldChg>
      <pc:sldChg chg="modSp new del ord">
        <pc:chgData name="Noah Tull" userId="S::tulln@jbu.edu::b671bc44-eca5-4d7f-bfc5-cc915d467b0d" providerId="AD" clId="Web-{DA0D8B0A-9FD2-AA75-39C1-34F5ABCA1E41}" dt="2025-03-11T06:27:36.160" v="92"/>
        <pc:sldMkLst>
          <pc:docMk/>
          <pc:sldMk cId="2269221293" sldId="346"/>
        </pc:sldMkLst>
        <pc:spChg chg="mod">
          <ac:chgData name="Noah Tull" userId="S::tulln@jbu.edu::b671bc44-eca5-4d7f-bfc5-cc915d467b0d" providerId="AD" clId="Web-{DA0D8B0A-9FD2-AA75-39C1-34F5ABCA1E41}" dt="2025-03-11T05:59:28.497" v="46" actId="20577"/>
          <ac:spMkLst>
            <pc:docMk/>
            <pc:sldMk cId="2269221293" sldId="346"/>
            <ac:spMk id="2" creationId="{6A2F3966-DAF2-A6ED-C06C-7A875A2DD858}"/>
          </ac:spMkLst>
        </pc:spChg>
      </pc:sldChg>
      <pc:sldChg chg="modNotes">
        <pc:chgData name="Noah Tull" userId="S::tulln@jbu.edu::b671bc44-eca5-4d7f-bfc5-cc915d467b0d" providerId="AD" clId="Web-{DA0D8B0A-9FD2-AA75-39C1-34F5ABCA1E41}" dt="2025-03-11T06:40:21.163" v="305"/>
        <pc:sldMkLst>
          <pc:docMk/>
          <pc:sldMk cId="1943389692" sldId="350"/>
        </pc:sldMkLst>
      </pc:sldChg>
      <pc:sldChg chg="modNotes">
        <pc:chgData name="Noah Tull" userId="S::tulln@jbu.edu::b671bc44-eca5-4d7f-bfc5-cc915d467b0d" providerId="AD" clId="Web-{DA0D8B0A-9FD2-AA75-39C1-34F5ABCA1E41}" dt="2025-03-11T06:40:22.945" v="306"/>
        <pc:sldMkLst>
          <pc:docMk/>
          <pc:sldMk cId="2909117385" sldId="351"/>
        </pc:sldMkLst>
      </pc:sldChg>
      <pc:sldChg chg="modNotes">
        <pc:chgData name="Noah Tull" userId="S::tulln@jbu.edu::b671bc44-eca5-4d7f-bfc5-cc915d467b0d" providerId="AD" clId="Web-{DA0D8B0A-9FD2-AA75-39C1-34F5ABCA1E41}" dt="2025-03-11T06:40:10.038" v="303"/>
        <pc:sldMkLst>
          <pc:docMk/>
          <pc:sldMk cId="1342305025" sldId="353"/>
        </pc:sldMkLst>
      </pc:sldChg>
      <pc:sldChg chg="modSp ord modNotes">
        <pc:chgData name="Noah Tull" userId="S::tulln@jbu.edu::b671bc44-eca5-4d7f-bfc5-cc915d467b0d" providerId="AD" clId="Web-{DA0D8B0A-9FD2-AA75-39C1-34F5ABCA1E41}" dt="2025-03-11T06:42:49.669" v="327"/>
        <pc:sldMkLst>
          <pc:docMk/>
          <pc:sldMk cId="2509618897" sldId="354"/>
        </pc:sldMkLst>
        <pc:spChg chg="mod">
          <ac:chgData name="Noah Tull" userId="S::tulln@jbu.edu::b671bc44-eca5-4d7f-bfc5-cc915d467b0d" providerId="AD" clId="Web-{DA0D8B0A-9FD2-AA75-39C1-34F5ABCA1E41}" dt="2025-03-11T06:17:21.619" v="50" actId="20577"/>
          <ac:spMkLst>
            <pc:docMk/>
            <pc:sldMk cId="2509618897" sldId="354"/>
            <ac:spMk id="2" creationId="{69F9CEB1-CD69-7980-264D-A7B96ED0754A}"/>
          </ac:spMkLst>
        </pc:spChg>
        <pc:spChg chg="mod">
          <ac:chgData name="Noah Tull" userId="S::tulln@jbu.edu::b671bc44-eca5-4d7f-bfc5-cc915d467b0d" providerId="AD" clId="Web-{DA0D8B0A-9FD2-AA75-39C1-34F5ABCA1E41}" dt="2025-03-11T06:19:53.531" v="62" actId="20577"/>
          <ac:spMkLst>
            <pc:docMk/>
            <pc:sldMk cId="2509618897" sldId="354"/>
            <ac:spMk id="9" creationId="{D6F44F3C-D0F7-212B-F8BC-00C84E0510C4}"/>
          </ac:spMkLst>
        </pc:spChg>
      </pc:sldChg>
      <pc:sldChg chg="addSp modSp">
        <pc:chgData name="Noah Tull" userId="S::tulln@jbu.edu::b671bc44-eca5-4d7f-bfc5-cc915d467b0d" providerId="AD" clId="Web-{DA0D8B0A-9FD2-AA75-39C1-34F5ABCA1E41}" dt="2025-03-11T06:25:42.905" v="91" actId="1076"/>
        <pc:sldMkLst>
          <pc:docMk/>
          <pc:sldMk cId="3966177005" sldId="355"/>
        </pc:sldMkLst>
        <pc:spChg chg="mod">
          <ac:chgData name="Noah Tull" userId="S::tulln@jbu.edu::b671bc44-eca5-4d7f-bfc5-cc915d467b0d" providerId="AD" clId="Web-{DA0D8B0A-9FD2-AA75-39C1-34F5ABCA1E41}" dt="2025-03-11T06:20:12.266" v="71" actId="20577"/>
          <ac:spMkLst>
            <pc:docMk/>
            <pc:sldMk cId="3966177005" sldId="355"/>
            <ac:spMk id="2" creationId="{59125AA1-5EC8-F646-5A91-58F6E7AE380D}"/>
          </ac:spMkLst>
        </pc:spChg>
        <pc:spChg chg="mod">
          <ac:chgData name="Noah Tull" userId="S::tulln@jbu.edu::b671bc44-eca5-4d7f-bfc5-cc915d467b0d" providerId="AD" clId="Web-{DA0D8B0A-9FD2-AA75-39C1-34F5ABCA1E41}" dt="2025-03-11T06:20:23.876" v="80" actId="20577"/>
          <ac:spMkLst>
            <pc:docMk/>
            <pc:sldMk cId="3966177005" sldId="355"/>
            <ac:spMk id="9" creationId="{92A8CE2B-3612-95A1-02AF-6D86EE4DB72E}"/>
          </ac:spMkLst>
        </pc:spChg>
        <pc:picChg chg="add mod">
          <ac:chgData name="Noah Tull" userId="S::tulln@jbu.edu::b671bc44-eca5-4d7f-bfc5-cc915d467b0d" providerId="AD" clId="Web-{DA0D8B0A-9FD2-AA75-39C1-34F5ABCA1E41}" dt="2025-03-11T06:25:42.905" v="91" actId="1076"/>
          <ac:picMkLst>
            <pc:docMk/>
            <pc:sldMk cId="3966177005" sldId="355"/>
            <ac:picMk id="3" creationId="{06E0CAFE-3FA4-1C6F-2471-6C7A43241F8B}"/>
          </ac:picMkLst>
        </pc:picChg>
      </pc:sldChg>
      <pc:sldChg chg="addSp delSp modSp ord modNotes">
        <pc:chgData name="Noah Tull" userId="S::tulln@jbu.edu::b671bc44-eca5-4d7f-bfc5-cc915d467b0d" providerId="AD" clId="Web-{DA0D8B0A-9FD2-AA75-39C1-34F5ABCA1E41}" dt="2025-03-11T06:42:46.310" v="326"/>
        <pc:sldMkLst>
          <pc:docMk/>
          <pc:sldMk cId="704655570" sldId="356"/>
        </pc:sldMkLst>
        <pc:spChg chg="mod">
          <ac:chgData name="Noah Tull" userId="S::tulln@jbu.edu::b671bc44-eca5-4d7f-bfc5-cc915d467b0d" providerId="AD" clId="Web-{DA0D8B0A-9FD2-AA75-39C1-34F5ABCA1E41}" dt="2025-03-11T06:42:37.731" v="324" actId="20577"/>
          <ac:spMkLst>
            <pc:docMk/>
            <pc:sldMk cId="704655570" sldId="356"/>
            <ac:spMk id="2" creationId="{35A55070-9076-F334-65A3-0DDB518EF9FA}"/>
          </ac:spMkLst>
        </pc:spChg>
        <pc:spChg chg="mod">
          <ac:chgData name="Noah Tull" userId="S::tulln@jbu.edu::b671bc44-eca5-4d7f-bfc5-cc915d467b0d" providerId="AD" clId="Web-{DA0D8B0A-9FD2-AA75-39C1-34F5ABCA1E41}" dt="2025-03-11T06:42:43.935" v="325" actId="20577"/>
          <ac:spMkLst>
            <pc:docMk/>
            <pc:sldMk cId="704655570" sldId="356"/>
            <ac:spMk id="9" creationId="{78C604EA-661B-BA86-7D19-367A92396887}"/>
          </ac:spMkLst>
        </pc:spChg>
        <pc:picChg chg="add del mod">
          <ac:chgData name="Noah Tull" userId="S::tulln@jbu.edu::b671bc44-eca5-4d7f-bfc5-cc915d467b0d" providerId="AD" clId="Web-{DA0D8B0A-9FD2-AA75-39C1-34F5ABCA1E41}" dt="2025-03-11T06:24:55.075" v="84"/>
          <ac:picMkLst>
            <pc:docMk/>
            <pc:sldMk cId="704655570" sldId="356"/>
            <ac:picMk id="3" creationId="{C812E234-B14B-C704-3E8C-672E24278A8E}"/>
          </ac:picMkLst>
        </pc:picChg>
        <pc:picChg chg="add del mod">
          <ac:chgData name="Noah Tull" userId="S::tulln@jbu.edu::b671bc44-eca5-4d7f-bfc5-cc915d467b0d" providerId="AD" clId="Web-{DA0D8B0A-9FD2-AA75-39C1-34F5ABCA1E41}" dt="2025-03-11T06:25:33.342" v="89"/>
          <ac:picMkLst>
            <pc:docMk/>
            <pc:sldMk cId="704655570" sldId="356"/>
            <ac:picMk id="4" creationId="{F339F5B9-56AE-6796-1F69-60CA1ED37A9D}"/>
          </ac:picMkLst>
        </pc:picChg>
      </pc:sldChg>
      <pc:sldChg chg="modNotes">
        <pc:chgData name="Noah Tull" userId="S::tulln@jbu.edu::b671bc44-eca5-4d7f-bfc5-cc915d467b0d" providerId="AD" clId="Web-{DA0D8B0A-9FD2-AA75-39C1-34F5ABCA1E41}" dt="2025-03-11T06:40:50.508" v="309"/>
        <pc:sldMkLst>
          <pc:docMk/>
          <pc:sldMk cId="1163344936" sldId="357"/>
        </pc:sldMkLst>
      </pc:sldChg>
      <pc:sldChg chg="modNotes">
        <pc:chgData name="Noah Tull" userId="S::tulln@jbu.edu::b671bc44-eca5-4d7f-bfc5-cc915d467b0d" providerId="AD" clId="Web-{DA0D8B0A-9FD2-AA75-39C1-34F5ABCA1E41}" dt="2025-03-11T06:40:18.804" v="304"/>
        <pc:sldMkLst>
          <pc:docMk/>
          <pc:sldMk cId="1498455417" sldId="359"/>
        </pc:sldMkLst>
      </pc:sldChg>
      <pc:sldChg chg="modNotes">
        <pc:chgData name="Noah Tull" userId="S::tulln@jbu.edu::b671bc44-eca5-4d7f-bfc5-cc915d467b0d" providerId="AD" clId="Web-{DA0D8B0A-9FD2-AA75-39C1-34F5ABCA1E41}" dt="2025-03-11T06:40:24.210" v="307"/>
        <pc:sldMkLst>
          <pc:docMk/>
          <pc:sldMk cId="4122599444" sldId="360"/>
        </pc:sldMkLst>
      </pc:sldChg>
      <pc:sldChg chg="ord">
        <pc:chgData name="Noah Tull" userId="S::tulln@jbu.edu::b671bc44-eca5-4d7f-bfc5-cc915d467b0d" providerId="AD" clId="Web-{DA0D8B0A-9FD2-AA75-39C1-34F5ABCA1E41}" dt="2025-03-11T06:43:59.328" v="331"/>
        <pc:sldMkLst>
          <pc:docMk/>
          <pc:sldMk cId="1534395650" sldId="361"/>
        </pc:sldMkLst>
      </pc:sldChg>
      <pc:sldChg chg="ord">
        <pc:chgData name="Noah Tull" userId="S::tulln@jbu.edu::b671bc44-eca5-4d7f-bfc5-cc915d467b0d" providerId="AD" clId="Web-{DA0D8B0A-9FD2-AA75-39C1-34F5ABCA1E41}" dt="2025-03-11T06:43:59.313" v="330"/>
        <pc:sldMkLst>
          <pc:docMk/>
          <pc:sldMk cId="2923096080" sldId="362"/>
        </pc:sldMkLst>
      </pc:sldChg>
      <pc:sldChg chg="ord">
        <pc:chgData name="Noah Tull" userId="S::tulln@jbu.edu::b671bc44-eca5-4d7f-bfc5-cc915d467b0d" providerId="AD" clId="Web-{DA0D8B0A-9FD2-AA75-39C1-34F5ABCA1E41}" dt="2025-03-11T06:43:59.313" v="329"/>
        <pc:sldMkLst>
          <pc:docMk/>
          <pc:sldMk cId="49539205" sldId="363"/>
        </pc:sldMkLst>
      </pc:sldChg>
      <pc:sldChg chg="ord">
        <pc:chgData name="Noah Tull" userId="S::tulln@jbu.edu::b671bc44-eca5-4d7f-bfc5-cc915d467b0d" providerId="AD" clId="Web-{DA0D8B0A-9FD2-AA75-39C1-34F5ABCA1E41}" dt="2025-03-11T06:43:59.313" v="328"/>
        <pc:sldMkLst>
          <pc:docMk/>
          <pc:sldMk cId="99245074" sldId="364"/>
        </pc:sldMkLst>
      </pc:sldChg>
      <pc:sldChg chg="modNotes">
        <pc:chgData name="Noah Tull" userId="S::tulln@jbu.edu::b671bc44-eca5-4d7f-bfc5-cc915d467b0d" providerId="AD" clId="Web-{DA0D8B0A-9FD2-AA75-39C1-34F5ABCA1E41}" dt="2025-03-11T06:50:17.927" v="345"/>
        <pc:sldMkLst>
          <pc:docMk/>
          <pc:sldMk cId="940579966" sldId="366"/>
        </pc:sldMkLst>
      </pc:sldChg>
    </pc:docChg>
  </pc:docChgLst>
  <pc:docChgLst>
    <pc:chgData name="Kailyn" userId="1337adb5-fc0f-4c5a-a08c-2ffd67cf2328" providerId="ADAL" clId="{C3FCE62B-39DE-4216-98BE-883A16604983}"/>
    <pc:docChg chg="undo custSel addSld delSld modSld sldOrd">
      <pc:chgData name="Kailyn" userId="1337adb5-fc0f-4c5a-a08c-2ffd67cf2328" providerId="ADAL" clId="{C3FCE62B-39DE-4216-98BE-883A16604983}" dt="2025-03-11T02:18:52.697" v="576" actId="478"/>
      <pc:docMkLst>
        <pc:docMk/>
      </pc:docMkLst>
      <pc:sldChg chg="del">
        <pc:chgData name="Kailyn" userId="1337adb5-fc0f-4c5a-a08c-2ffd67cf2328" providerId="ADAL" clId="{C3FCE62B-39DE-4216-98BE-883A16604983}" dt="2025-03-10T23:33:02.945" v="69" actId="47"/>
        <pc:sldMkLst>
          <pc:docMk/>
          <pc:sldMk cId="2111056365" sldId="269"/>
        </pc:sldMkLst>
      </pc:sldChg>
      <pc:sldChg chg="addSp delSp modSp mod modTransition">
        <pc:chgData name="Kailyn" userId="1337adb5-fc0f-4c5a-a08c-2ffd67cf2328" providerId="ADAL" clId="{C3FCE62B-39DE-4216-98BE-883A16604983}" dt="2025-03-11T02:11:31.414" v="486" actId="1076"/>
        <pc:sldMkLst>
          <pc:docMk/>
          <pc:sldMk cId="434575637" sldId="287"/>
        </pc:sldMkLst>
        <pc:spChg chg="mod">
          <ac:chgData name="Kailyn" userId="1337adb5-fc0f-4c5a-a08c-2ffd67cf2328" providerId="ADAL" clId="{C3FCE62B-39DE-4216-98BE-883A16604983}" dt="2025-03-11T02:07:48.174" v="452" actId="14100"/>
          <ac:spMkLst>
            <pc:docMk/>
            <pc:sldMk cId="434575637" sldId="287"/>
            <ac:spMk id="18" creationId="{98B65E9F-B361-1F48-9B51-76B9D71D2A17}"/>
          </ac:spMkLst>
        </pc:spChg>
        <pc:graphicFrameChg chg="add del mod">
          <ac:chgData name="Kailyn" userId="1337adb5-fc0f-4c5a-a08c-2ffd67cf2328" providerId="ADAL" clId="{C3FCE62B-39DE-4216-98BE-883A16604983}" dt="2025-03-10T23:18:49.912" v="23" actId="21"/>
          <ac:graphicFrameMkLst>
            <pc:docMk/>
            <pc:sldMk cId="434575637" sldId="287"/>
            <ac:graphicFrameMk id="2" creationId="{CBE00786-F1C8-49F4-B981-18A65373CF25}"/>
          </ac:graphicFrameMkLst>
        </pc:graphicFrameChg>
        <pc:picChg chg="add del mod">
          <ac:chgData name="Kailyn" userId="1337adb5-fc0f-4c5a-a08c-2ffd67cf2328" providerId="ADAL" clId="{C3FCE62B-39DE-4216-98BE-883A16604983}" dt="2025-03-10T23:38:55.446" v="71" actId="478"/>
          <ac:picMkLst>
            <pc:docMk/>
            <pc:sldMk cId="434575637" sldId="287"/>
            <ac:picMk id="4" creationId="{77B915BB-7382-4EE5-B6D6-7AD16FD2AF4B}"/>
          </ac:picMkLst>
        </pc:picChg>
        <pc:picChg chg="add del mod">
          <ac:chgData name="Kailyn" userId="1337adb5-fc0f-4c5a-a08c-2ffd67cf2328" providerId="ADAL" clId="{C3FCE62B-39DE-4216-98BE-883A16604983}" dt="2025-03-11T00:01:57.533" v="357" actId="478"/>
          <ac:picMkLst>
            <pc:docMk/>
            <pc:sldMk cId="434575637" sldId="287"/>
            <ac:picMk id="6" creationId="{E03E0BD1-73DA-407D-B300-6BD945C0F584}"/>
          </ac:picMkLst>
        </pc:picChg>
        <pc:picChg chg="add mod">
          <ac:chgData name="Kailyn" userId="1337adb5-fc0f-4c5a-a08c-2ffd67cf2328" providerId="ADAL" clId="{C3FCE62B-39DE-4216-98BE-883A16604983}" dt="2025-03-11T02:11:31.414" v="486" actId="1076"/>
          <ac:picMkLst>
            <pc:docMk/>
            <pc:sldMk cId="434575637" sldId="287"/>
            <ac:picMk id="8" creationId="{0138A60E-57FE-471F-8C54-4FDA83743552}"/>
          </ac:picMkLst>
        </pc:picChg>
        <pc:picChg chg="add del mod">
          <ac:chgData name="Kailyn" userId="1337adb5-fc0f-4c5a-a08c-2ffd67cf2328" providerId="ADAL" clId="{C3FCE62B-39DE-4216-98BE-883A16604983}" dt="2025-03-10T23:48:37.302" v="317"/>
          <ac:picMkLst>
            <pc:docMk/>
            <pc:sldMk cId="434575637" sldId="287"/>
            <ac:picMk id="13" creationId="{CEFDB567-61A0-4964-916D-5C39C1288896}"/>
          </ac:picMkLst>
        </pc:picChg>
        <pc:picChg chg="add del mod">
          <ac:chgData name="Kailyn" userId="1337adb5-fc0f-4c5a-a08c-2ffd67cf2328" providerId="ADAL" clId="{C3FCE62B-39DE-4216-98BE-883A16604983}" dt="2025-03-10T23:48:37.302" v="317"/>
          <ac:picMkLst>
            <pc:docMk/>
            <pc:sldMk cId="434575637" sldId="287"/>
            <ac:picMk id="14" creationId="{2B69B90F-20EA-4CBF-AC6B-395D78B3AC1C}"/>
          </ac:picMkLst>
        </pc:picChg>
        <pc:picChg chg="add mod">
          <ac:chgData name="Kailyn" userId="1337adb5-fc0f-4c5a-a08c-2ffd67cf2328" providerId="ADAL" clId="{C3FCE62B-39DE-4216-98BE-883A16604983}" dt="2025-03-10T23:48:39.708" v="319"/>
          <ac:picMkLst>
            <pc:docMk/>
            <pc:sldMk cId="434575637" sldId="287"/>
            <ac:picMk id="15" creationId="{FD7DB7D5-C46B-4642-8845-5859D8D887C9}"/>
          </ac:picMkLst>
        </pc:picChg>
        <pc:picChg chg="add mod">
          <ac:chgData name="Kailyn" userId="1337adb5-fc0f-4c5a-a08c-2ffd67cf2328" providerId="ADAL" clId="{C3FCE62B-39DE-4216-98BE-883A16604983}" dt="2025-03-10T23:48:39.708" v="319"/>
          <ac:picMkLst>
            <pc:docMk/>
            <pc:sldMk cId="434575637" sldId="287"/>
            <ac:picMk id="17" creationId="{CF96C527-3159-4EC0-82FB-53FBD55B509A}"/>
          </ac:picMkLst>
        </pc:picChg>
        <pc:picChg chg="del">
          <ac:chgData name="Kailyn" userId="1337adb5-fc0f-4c5a-a08c-2ffd67cf2328" providerId="ADAL" clId="{C3FCE62B-39DE-4216-98BE-883A16604983}" dt="2025-03-10T23:09:37.257" v="0" actId="478"/>
          <ac:picMkLst>
            <pc:docMk/>
            <pc:sldMk cId="434575637" sldId="287"/>
            <ac:picMk id="19" creationId="{66E312A2-2747-9B11-5F97-6CF273DA35B4}"/>
          </ac:picMkLst>
        </pc:picChg>
      </pc:sldChg>
      <pc:sldChg chg="addSp delSp modSp mod">
        <pc:chgData name="Kailyn" userId="1337adb5-fc0f-4c5a-a08c-2ffd67cf2328" providerId="ADAL" clId="{C3FCE62B-39DE-4216-98BE-883A16604983}" dt="2025-03-10T23:44:34.309" v="260" actId="21"/>
        <pc:sldMkLst>
          <pc:docMk/>
          <pc:sldMk cId="305925158" sldId="288"/>
        </pc:sldMkLst>
        <pc:spChg chg="mod">
          <ac:chgData name="Kailyn" userId="1337adb5-fc0f-4c5a-a08c-2ffd67cf2328" providerId="ADAL" clId="{C3FCE62B-39DE-4216-98BE-883A16604983}" dt="2025-03-10T23:23:12.958" v="67" actId="20577"/>
          <ac:spMkLst>
            <pc:docMk/>
            <pc:sldMk cId="305925158" sldId="288"/>
            <ac:spMk id="18" creationId="{03BFF31C-A0EF-7978-2D57-FC33DDBC5CB8}"/>
          </ac:spMkLst>
        </pc:spChg>
        <pc:graphicFrameChg chg="add del mod modGraphic">
          <ac:chgData name="Kailyn" userId="1337adb5-fc0f-4c5a-a08c-2ffd67cf2328" providerId="ADAL" clId="{C3FCE62B-39DE-4216-98BE-883A16604983}" dt="2025-03-10T23:44:34.309" v="260" actId="21"/>
          <ac:graphicFrameMkLst>
            <pc:docMk/>
            <pc:sldMk cId="305925158" sldId="288"/>
            <ac:graphicFrameMk id="2" creationId="{C2673F6C-235D-4EE8-8D0D-4472574D0C5F}"/>
          </ac:graphicFrameMkLst>
        </pc:graphicFrameChg>
        <pc:graphicFrameChg chg="add del mod modGraphic">
          <ac:chgData name="Kailyn" userId="1337adb5-fc0f-4c5a-a08c-2ffd67cf2328" providerId="ADAL" clId="{C3FCE62B-39DE-4216-98BE-883A16604983}" dt="2025-03-10T23:44:34.309" v="260" actId="21"/>
          <ac:graphicFrameMkLst>
            <pc:docMk/>
            <pc:sldMk cId="305925158" sldId="288"/>
            <ac:graphicFrameMk id="8" creationId="{F03F161D-AA34-43CE-98C3-9C3402978EA2}"/>
          </ac:graphicFrameMkLst>
        </pc:graphicFrameChg>
        <pc:picChg chg="del">
          <ac:chgData name="Kailyn" userId="1337adb5-fc0f-4c5a-a08c-2ffd67cf2328" providerId="ADAL" clId="{C3FCE62B-39DE-4216-98BE-883A16604983}" dt="2025-03-10T23:09:49.023" v="3" actId="478"/>
          <ac:picMkLst>
            <pc:docMk/>
            <pc:sldMk cId="305925158" sldId="288"/>
            <ac:picMk id="3" creationId="{860A4476-D05A-3909-002C-2B314E9C33A6}"/>
          </ac:picMkLst>
        </pc:picChg>
      </pc:sldChg>
      <pc:sldChg chg="delSp mod">
        <pc:chgData name="Kailyn" userId="1337adb5-fc0f-4c5a-a08c-2ffd67cf2328" providerId="ADAL" clId="{C3FCE62B-39DE-4216-98BE-883A16604983}" dt="2025-03-10T23:22:57.914" v="41" actId="478"/>
        <pc:sldMkLst>
          <pc:docMk/>
          <pc:sldMk cId="105678795" sldId="289"/>
        </pc:sldMkLst>
        <pc:spChg chg="del">
          <ac:chgData name="Kailyn" userId="1337adb5-fc0f-4c5a-a08c-2ffd67cf2328" providerId="ADAL" clId="{C3FCE62B-39DE-4216-98BE-883A16604983}" dt="2025-03-10T23:22:57.914" v="41" actId="478"/>
          <ac:spMkLst>
            <pc:docMk/>
            <pc:sldMk cId="105678795" sldId="289"/>
            <ac:spMk id="2" creationId="{BCBD1862-894C-74DB-6F16-A9D4BFEFD617}"/>
          </ac:spMkLst>
        </pc:spChg>
        <pc:picChg chg="del">
          <ac:chgData name="Kailyn" userId="1337adb5-fc0f-4c5a-a08c-2ffd67cf2328" providerId="ADAL" clId="{C3FCE62B-39DE-4216-98BE-883A16604983}" dt="2025-03-10T23:21:11.312" v="40" actId="478"/>
          <ac:picMkLst>
            <pc:docMk/>
            <pc:sldMk cId="105678795" sldId="289"/>
            <ac:picMk id="3" creationId="{4D719D4F-F374-C5E2-C5BD-E6C2CEC8CD3C}"/>
          </ac:picMkLst>
        </pc:picChg>
      </pc:sldChg>
      <pc:sldChg chg="modSp mod">
        <pc:chgData name="Kailyn" userId="1337adb5-fc0f-4c5a-a08c-2ffd67cf2328" providerId="ADAL" clId="{C3FCE62B-39DE-4216-98BE-883A16604983}" dt="2025-03-11T00:23:50.931" v="431" actId="207"/>
        <pc:sldMkLst>
          <pc:docMk/>
          <pc:sldMk cId="1241629612" sldId="309"/>
        </pc:sldMkLst>
        <pc:graphicFrameChg chg="modGraphic">
          <ac:chgData name="Kailyn" userId="1337adb5-fc0f-4c5a-a08c-2ffd67cf2328" providerId="ADAL" clId="{C3FCE62B-39DE-4216-98BE-883A16604983}" dt="2025-03-11T00:23:50.931" v="431" actId="207"/>
          <ac:graphicFrameMkLst>
            <pc:docMk/>
            <pc:sldMk cId="1241629612" sldId="309"/>
            <ac:graphicFrameMk id="5" creationId="{7ADB3115-1AA4-E20B-3AA7-CFEC03D72026}"/>
          </ac:graphicFrameMkLst>
        </pc:graphicFrameChg>
      </pc:sldChg>
      <pc:sldChg chg="del">
        <pc:chgData name="Kailyn" userId="1337adb5-fc0f-4c5a-a08c-2ffd67cf2328" providerId="ADAL" clId="{C3FCE62B-39DE-4216-98BE-883A16604983}" dt="2025-03-11T00:23:21.079" v="421" actId="47"/>
        <pc:sldMkLst>
          <pc:docMk/>
          <pc:sldMk cId="2508729152" sldId="312"/>
        </pc:sldMkLst>
      </pc:sldChg>
      <pc:sldChg chg="modSp mod">
        <pc:chgData name="Kailyn" userId="1337adb5-fc0f-4c5a-a08c-2ffd67cf2328" providerId="ADAL" clId="{C3FCE62B-39DE-4216-98BE-883A16604983}" dt="2025-03-11T00:23:43.523" v="428" actId="207"/>
        <pc:sldMkLst>
          <pc:docMk/>
          <pc:sldMk cId="1068491633" sldId="313"/>
        </pc:sldMkLst>
        <pc:graphicFrameChg chg="modGraphic">
          <ac:chgData name="Kailyn" userId="1337adb5-fc0f-4c5a-a08c-2ffd67cf2328" providerId="ADAL" clId="{C3FCE62B-39DE-4216-98BE-883A16604983}" dt="2025-03-11T00:23:43.523" v="428" actId="207"/>
          <ac:graphicFrameMkLst>
            <pc:docMk/>
            <pc:sldMk cId="1068491633" sldId="313"/>
            <ac:graphicFrameMk id="5" creationId="{2373C353-1D20-B117-8CEA-E390A4826E1C}"/>
          </ac:graphicFrameMkLst>
        </pc:graphicFrameChg>
      </pc:sldChg>
      <pc:sldChg chg="add del">
        <pc:chgData name="Kailyn" userId="1337adb5-fc0f-4c5a-a08c-2ffd67cf2328" providerId="ADAL" clId="{C3FCE62B-39DE-4216-98BE-883A16604983}" dt="2025-03-11T00:21:52.050" v="401" actId="47"/>
        <pc:sldMkLst>
          <pc:docMk/>
          <pc:sldMk cId="1210062415" sldId="315"/>
        </pc:sldMkLst>
      </pc:sldChg>
      <pc:sldChg chg="addSp delSp modSp add mod modTransition">
        <pc:chgData name="Kailyn" userId="1337adb5-fc0f-4c5a-a08c-2ffd67cf2328" providerId="ADAL" clId="{C3FCE62B-39DE-4216-98BE-883A16604983}" dt="2025-03-11T00:21:46.462" v="400" actId="1076"/>
        <pc:sldMkLst>
          <pc:docMk/>
          <pc:sldMk cId="3169740719" sldId="316"/>
        </pc:sldMkLst>
        <pc:spChg chg="mod">
          <ac:chgData name="Kailyn" userId="1337adb5-fc0f-4c5a-a08c-2ffd67cf2328" providerId="ADAL" clId="{C3FCE62B-39DE-4216-98BE-883A16604983}" dt="2025-03-10T23:40:15.241" v="136" actId="20577"/>
          <ac:spMkLst>
            <pc:docMk/>
            <pc:sldMk cId="3169740719" sldId="316"/>
            <ac:spMk id="18" creationId="{98B65E9F-B361-1F48-9B51-76B9D71D2A17}"/>
          </ac:spMkLst>
        </pc:spChg>
        <pc:picChg chg="del mod modCrop">
          <ac:chgData name="Kailyn" userId="1337adb5-fc0f-4c5a-a08c-2ffd67cf2328" providerId="ADAL" clId="{C3FCE62B-39DE-4216-98BE-883A16604983}" dt="2025-03-11T00:03:34.937" v="387" actId="478"/>
          <ac:picMkLst>
            <pc:docMk/>
            <pc:sldMk cId="3169740719" sldId="316"/>
            <ac:picMk id="6" creationId="{E03E0BD1-73DA-407D-B300-6BD945C0F584}"/>
          </ac:picMkLst>
        </pc:picChg>
        <pc:picChg chg="add mod">
          <ac:chgData name="Kailyn" userId="1337adb5-fc0f-4c5a-a08c-2ffd67cf2328" providerId="ADAL" clId="{C3FCE62B-39DE-4216-98BE-883A16604983}" dt="2025-03-11T00:21:46.462" v="400" actId="1076"/>
          <ac:picMkLst>
            <pc:docMk/>
            <pc:sldMk cId="3169740719" sldId="316"/>
            <ac:picMk id="7" creationId="{A710D716-AA4C-4F5C-B763-32C72936AB5D}"/>
          </ac:picMkLst>
        </pc:picChg>
        <pc:picChg chg="add mod">
          <ac:chgData name="Kailyn" userId="1337adb5-fc0f-4c5a-a08c-2ffd67cf2328" providerId="ADAL" clId="{C3FCE62B-39DE-4216-98BE-883A16604983}" dt="2025-03-11T00:04:14.880" v="394" actId="1076"/>
          <ac:picMkLst>
            <pc:docMk/>
            <pc:sldMk cId="3169740719" sldId="316"/>
            <ac:picMk id="8" creationId="{068A6A8B-8F9E-4F90-81D0-0DB5B17D7D17}"/>
          </ac:picMkLst>
        </pc:picChg>
        <pc:picChg chg="add mod modCrop">
          <ac:chgData name="Kailyn" userId="1337adb5-fc0f-4c5a-a08c-2ffd67cf2328" providerId="ADAL" clId="{C3FCE62B-39DE-4216-98BE-883A16604983}" dt="2025-03-11T00:04:09.500" v="393" actId="14100"/>
          <ac:picMkLst>
            <pc:docMk/>
            <pc:sldMk cId="3169740719" sldId="316"/>
            <ac:picMk id="9" creationId="{0AC3CD7D-06EE-4605-863B-179609C3DAD4}"/>
          </ac:picMkLst>
        </pc:picChg>
      </pc:sldChg>
      <pc:sldChg chg="addSp delSp modSp add mod">
        <pc:chgData name="Kailyn" userId="1337adb5-fc0f-4c5a-a08c-2ffd67cf2328" providerId="ADAL" clId="{C3FCE62B-39DE-4216-98BE-883A16604983}" dt="2025-03-11T02:12:31.684" v="488" actId="1076"/>
        <pc:sldMkLst>
          <pc:docMk/>
          <pc:sldMk cId="827677712" sldId="317"/>
        </pc:sldMkLst>
        <pc:spChg chg="del mod">
          <ac:chgData name="Kailyn" userId="1337adb5-fc0f-4c5a-a08c-2ffd67cf2328" providerId="ADAL" clId="{C3FCE62B-39DE-4216-98BE-883A16604983}" dt="2025-03-10T23:40:24.674" v="140"/>
          <ac:spMkLst>
            <pc:docMk/>
            <pc:sldMk cId="827677712" sldId="317"/>
            <ac:spMk id="18" creationId="{98B65E9F-B361-1F48-9B51-76B9D71D2A17}"/>
          </ac:spMkLst>
        </pc:spChg>
        <pc:picChg chg="del">
          <ac:chgData name="Kailyn" userId="1337adb5-fc0f-4c5a-a08c-2ffd67cf2328" providerId="ADAL" clId="{C3FCE62B-39DE-4216-98BE-883A16604983}" dt="2025-03-11T00:02:33.452" v="366" actId="478"/>
          <ac:picMkLst>
            <pc:docMk/>
            <pc:sldMk cId="827677712" sldId="317"/>
            <ac:picMk id="6" creationId="{E03E0BD1-73DA-407D-B300-6BD945C0F584}"/>
          </ac:picMkLst>
        </pc:picChg>
        <pc:picChg chg="add mod">
          <ac:chgData name="Kailyn" userId="1337adb5-fc0f-4c5a-a08c-2ffd67cf2328" providerId="ADAL" clId="{C3FCE62B-39DE-4216-98BE-883A16604983}" dt="2025-03-10T23:48:28.475" v="313"/>
          <ac:picMkLst>
            <pc:docMk/>
            <pc:sldMk cId="827677712" sldId="317"/>
            <ac:picMk id="7" creationId="{0EC09CE9-F2D9-4C1D-8EB1-2738150EDE71}"/>
          </ac:picMkLst>
        </pc:picChg>
        <pc:picChg chg="add mod">
          <ac:chgData name="Kailyn" userId="1337adb5-fc0f-4c5a-a08c-2ffd67cf2328" providerId="ADAL" clId="{C3FCE62B-39DE-4216-98BE-883A16604983}" dt="2025-03-10T23:48:28.475" v="313"/>
          <ac:picMkLst>
            <pc:docMk/>
            <pc:sldMk cId="827677712" sldId="317"/>
            <ac:picMk id="8" creationId="{032ED6BD-6B0A-442B-8734-72EF3576B97D}"/>
          </ac:picMkLst>
        </pc:picChg>
        <pc:picChg chg="add mod">
          <ac:chgData name="Kailyn" userId="1337adb5-fc0f-4c5a-a08c-2ffd67cf2328" providerId="ADAL" clId="{C3FCE62B-39DE-4216-98BE-883A16604983}" dt="2025-03-11T02:12:31.684" v="488" actId="1076"/>
          <ac:picMkLst>
            <pc:docMk/>
            <pc:sldMk cId="827677712" sldId="317"/>
            <ac:picMk id="9" creationId="{339B2648-F9A4-4C3F-9394-3AA69B3397CA}"/>
          </ac:picMkLst>
        </pc:picChg>
      </pc:sldChg>
      <pc:sldChg chg="addSp modSp add mod ord modTransition">
        <pc:chgData name="Kailyn" userId="1337adb5-fc0f-4c5a-a08c-2ffd67cf2328" providerId="ADAL" clId="{C3FCE62B-39DE-4216-98BE-883A16604983}" dt="2025-03-10T23:53:16.149" v="347" actId="1076"/>
        <pc:sldMkLst>
          <pc:docMk/>
          <pc:sldMk cId="3976616590" sldId="318"/>
        </pc:sldMkLst>
        <pc:spChg chg="mod">
          <ac:chgData name="Kailyn" userId="1337adb5-fc0f-4c5a-a08c-2ffd67cf2328" providerId="ADAL" clId="{C3FCE62B-39DE-4216-98BE-883A16604983}" dt="2025-03-10T23:40:37.105" v="154" actId="20577"/>
          <ac:spMkLst>
            <pc:docMk/>
            <pc:sldMk cId="3976616590" sldId="318"/>
            <ac:spMk id="18" creationId="{98B65E9F-B361-1F48-9B51-76B9D71D2A17}"/>
          </ac:spMkLst>
        </pc:spChg>
        <pc:picChg chg="mod modCrop">
          <ac:chgData name="Kailyn" userId="1337adb5-fc0f-4c5a-a08c-2ffd67cf2328" providerId="ADAL" clId="{C3FCE62B-39DE-4216-98BE-883A16604983}" dt="2025-03-10T23:53:10.722" v="345" actId="1076"/>
          <ac:picMkLst>
            <pc:docMk/>
            <pc:sldMk cId="3976616590" sldId="318"/>
            <ac:picMk id="6" creationId="{E03E0BD1-73DA-407D-B300-6BD945C0F584}"/>
          </ac:picMkLst>
        </pc:picChg>
        <pc:picChg chg="add mod">
          <ac:chgData name="Kailyn" userId="1337adb5-fc0f-4c5a-a08c-2ffd67cf2328" providerId="ADAL" clId="{C3FCE62B-39DE-4216-98BE-883A16604983}" dt="2025-03-10T23:53:16.149" v="347" actId="1076"/>
          <ac:picMkLst>
            <pc:docMk/>
            <pc:sldMk cId="3976616590" sldId="318"/>
            <ac:picMk id="7" creationId="{82D64B5D-3202-4417-B5BD-9C76BB7382A7}"/>
          </ac:picMkLst>
        </pc:picChg>
        <pc:picChg chg="add mod">
          <ac:chgData name="Kailyn" userId="1337adb5-fc0f-4c5a-a08c-2ffd67cf2328" providerId="ADAL" clId="{C3FCE62B-39DE-4216-98BE-883A16604983}" dt="2025-03-10T23:53:13.125" v="346" actId="1076"/>
          <ac:picMkLst>
            <pc:docMk/>
            <pc:sldMk cId="3976616590" sldId="318"/>
            <ac:picMk id="8" creationId="{D95F5B87-09AA-47E4-BC9B-F588B4E19785}"/>
          </ac:picMkLst>
        </pc:picChg>
      </pc:sldChg>
      <pc:sldChg chg="addSp delSp modSp add del mod ord">
        <pc:chgData name="Kailyn" userId="1337adb5-fc0f-4c5a-a08c-2ffd67cf2328" providerId="ADAL" clId="{C3FCE62B-39DE-4216-98BE-883A16604983}" dt="2025-03-11T02:12:43.721" v="492" actId="47"/>
        <pc:sldMkLst>
          <pc:docMk/>
          <pc:sldMk cId="3873430308" sldId="319"/>
        </pc:sldMkLst>
        <pc:picChg chg="del">
          <ac:chgData name="Kailyn" userId="1337adb5-fc0f-4c5a-a08c-2ffd67cf2328" providerId="ADAL" clId="{C3FCE62B-39DE-4216-98BE-883A16604983}" dt="2025-03-11T00:02:43.987" v="370" actId="478"/>
          <ac:picMkLst>
            <pc:docMk/>
            <pc:sldMk cId="3873430308" sldId="319"/>
            <ac:picMk id="6" creationId="{E03E0BD1-73DA-407D-B300-6BD945C0F584}"/>
          </ac:picMkLst>
        </pc:picChg>
        <pc:picChg chg="add mod">
          <ac:chgData name="Kailyn" userId="1337adb5-fc0f-4c5a-a08c-2ffd67cf2328" providerId="ADAL" clId="{C3FCE62B-39DE-4216-98BE-883A16604983}" dt="2025-03-10T23:48:22.093" v="309"/>
          <ac:picMkLst>
            <pc:docMk/>
            <pc:sldMk cId="3873430308" sldId="319"/>
            <ac:picMk id="7" creationId="{BDA0056B-A443-440B-B96B-5ADF56EA9DBF}"/>
          </ac:picMkLst>
        </pc:picChg>
        <pc:picChg chg="add mod">
          <ac:chgData name="Kailyn" userId="1337adb5-fc0f-4c5a-a08c-2ffd67cf2328" providerId="ADAL" clId="{C3FCE62B-39DE-4216-98BE-883A16604983}" dt="2025-03-10T23:48:22.093" v="309"/>
          <ac:picMkLst>
            <pc:docMk/>
            <pc:sldMk cId="3873430308" sldId="319"/>
            <ac:picMk id="8" creationId="{41FFE2B5-BBDD-4645-8837-210271C7B835}"/>
          </ac:picMkLst>
        </pc:picChg>
        <pc:picChg chg="add del mod">
          <ac:chgData name="Kailyn" userId="1337adb5-fc0f-4c5a-a08c-2ffd67cf2328" providerId="ADAL" clId="{C3FCE62B-39DE-4216-98BE-883A16604983}" dt="2025-03-10T23:48:24.975" v="311"/>
          <ac:picMkLst>
            <pc:docMk/>
            <pc:sldMk cId="3873430308" sldId="319"/>
            <ac:picMk id="9" creationId="{CE1406EC-8DB1-4718-998A-E116101BCF31}"/>
          </ac:picMkLst>
        </pc:picChg>
        <pc:picChg chg="add del mod">
          <ac:chgData name="Kailyn" userId="1337adb5-fc0f-4c5a-a08c-2ffd67cf2328" providerId="ADAL" clId="{C3FCE62B-39DE-4216-98BE-883A16604983}" dt="2025-03-10T23:48:24.975" v="311"/>
          <ac:picMkLst>
            <pc:docMk/>
            <pc:sldMk cId="3873430308" sldId="319"/>
            <ac:picMk id="10" creationId="{EA83FA74-810D-4A57-A54B-4398C3FB8431}"/>
          </ac:picMkLst>
        </pc:picChg>
        <pc:picChg chg="add mod">
          <ac:chgData name="Kailyn" userId="1337adb5-fc0f-4c5a-a08c-2ffd67cf2328" providerId="ADAL" clId="{C3FCE62B-39DE-4216-98BE-883A16604983}" dt="2025-03-11T00:02:44.428" v="371"/>
          <ac:picMkLst>
            <pc:docMk/>
            <pc:sldMk cId="3873430308" sldId="319"/>
            <ac:picMk id="13" creationId="{F519E479-1FB9-4AF1-91F2-86BB16365065}"/>
          </ac:picMkLst>
        </pc:picChg>
      </pc:sldChg>
      <pc:sldChg chg="addSp delSp modSp add del mod ord">
        <pc:chgData name="Kailyn" userId="1337adb5-fc0f-4c5a-a08c-2ffd67cf2328" providerId="ADAL" clId="{C3FCE62B-39DE-4216-98BE-883A16604983}" dt="2025-03-11T02:12:48.378" v="496" actId="47"/>
        <pc:sldMkLst>
          <pc:docMk/>
          <pc:sldMk cId="915556228" sldId="320"/>
        </pc:sldMkLst>
        <pc:picChg chg="del">
          <ac:chgData name="Kailyn" userId="1337adb5-fc0f-4c5a-a08c-2ffd67cf2328" providerId="ADAL" clId="{C3FCE62B-39DE-4216-98BE-883A16604983}" dt="2025-03-11T00:02:48.172" v="372" actId="478"/>
          <ac:picMkLst>
            <pc:docMk/>
            <pc:sldMk cId="915556228" sldId="320"/>
            <ac:picMk id="6" creationId="{E03E0BD1-73DA-407D-B300-6BD945C0F584}"/>
          </ac:picMkLst>
        </pc:picChg>
        <pc:picChg chg="add mod">
          <ac:chgData name="Kailyn" userId="1337adb5-fc0f-4c5a-a08c-2ffd67cf2328" providerId="ADAL" clId="{C3FCE62B-39DE-4216-98BE-883A16604983}" dt="2025-03-10T23:48:19.872" v="307"/>
          <ac:picMkLst>
            <pc:docMk/>
            <pc:sldMk cId="915556228" sldId="320"/>
            <ac:picMk id="7" creationId="{BF0C1CA8-6BED-4805-B1FC-524E0371A405}"/>
          </ac:picMkLst>
        </pc:picChg>
        <pc:picChg chg="add mod">
          <ac:chgData name="Kailyn" userId="1337adb5-fc0f-4c5a-a08c-2ffd67cf2328" providerId="ADAL" clId="{C3FCE62B-39DE-4216-98BE-883A16604983}" dt="2025-03-10T23:48:19.872" v="307"/>
          <ac:picMkLst>
            <pc:docMk/>
            <pc:sldMk cId="915556228" sldId="320"/>
            <ac:picMk id="8" creationId="{B43595B2-170C-4792-A458-41C849B856C1}"/>
          </ac:picMkLst>
        </pc:picChg>
        <pc:picChg chg="add mod">
          <ac:chgData name="Kailyn" userId="1337adb5-fc0f-4c5a-a08c-2ffd67cf2328" providerId="ADAL" clId="{C3FCE62B-39DE-4216-98BE-883A16604983}" dt="2025-03-11T00:02:48.600" v="373"/>
          <ac:picMkLst>
            <pc:docMk/>
            <pc:sldMk cId="915556228" sldId="320"/>
            <ac:picMk id="9" creationId="{B83E3C7D-087B-419E-9912-8A9CC1BD9BB1}"/>
          </ac:picMkLst>
        </pc:picChg>
      </pc:sldChg>
      <pc:sldChg chg="addSp delSp modSp add del mod ord modTransition">
        <pc:chgData name="Kailyn" userId="1337adb5-fc0f-4c5a-a08c-2ffd67cf2328" providerId="ADAL" clId="{C3FCE62B-39DE-4216-98BE-883A16604983}" dt="2025-03-11T00:21:45.282" v="399" actId="47"/>
        <pc:sldMkLst>
          <pc:docMk/>
          <pc:sldMk cId="2761527748" sldId="321"/>
        </pc:sldMkLst>
        <pc:spChg chg="mod">
          <ac:chgData name="Kailyn" userId="1337adb5-fc0f-4c5a-a08c-2ffd67cf2328" providerId="ADAL" clId="{C3FCE62B-39DE-4216-98BE-883A16604983}" dt="2025-03-10T23:41:20.092" v="184" actId="20577"/>
          <ac:spMkLst>
            <pc:docMk/>
            <pc:sldMk cId="2761527748" sldId="321"/>
            <ac:spMk id="18" creationId="{98B65E9F-B361-1F48-9B51-76B9D71D2A17}"/>
          </ac:spMkLst>
        </pc:spChg>
        <pc:picChg chg="del">
          <ac:chgData name="Kailyn" userId="1337adb5-fc0f-4c5a-a08c-2ffd67cf2328" providerId="ADAL" clId="{C3FCE62B-39DE-4216-98BE-883A16604983}" dt="2025-03-11T00:02:39.150" v="368" actId="478"/>
          <ac:picMkLst>
            <pc:docMk/>
            <pc:sldMk cId="2761527748" sldId="321"/>
            <ac:picMk id="6" creationId="{E03E0BD1-73DA-407D-B300-6BD945C0F584}"/>
          </ac:picMkLst>
        </pc:picChg>
        <pc:picChg chg="add mod">
          <ac:chgData name="Kailyn" userId="1337adb5-fc0f-4c5a-a08c-2ffd67cf2328" providerId="ADAL" clId="{C3FCE62B-39DE-4216-98BE-883A16604983}" dt="2025-03-10T23:48:27.381" v="312"/>
          <ac:picMkLst>
            <pc:docMk/>
            <pc:sldMk cId="2761527748" sldId="321"/>
            <ac:picMk id="7" creationId="{7226889F-1BCF-493E-8246-93DDBD092400}"/>
          </ac:picMkLst>
        </pc:picChg>
        <pc:picChg chg="add mod">
          <ac:chgData name="Kailyn" userId="1337adb5-fc0f-4c5a-a08c-2ffd67cf2328" providerId="ADAL" clId="{C3FCE62B-39DE-4216-98BE-883A16604983}" dt="2025-03-10T23:48:27.381" v="312"/>
          <ac:picMkLst>
            <pc:docMk/>
            <pc:sldMk cId="2761527748" sldId="321"/>
            <ac:picMk id="8" creationId="{BFF7B220-FE4F-44E0-811C-E4F571BD26EC}"/>
          </ac:picMkLst>
        </pc:picChg>
        <pc:picChg chg="add mod">
          <ac:chgData name="Kailyn" userId="1337adb5-fc0f-4c5a-a08c-2ffd67cf2328" providerId="ADAL" clId="{C3FCE62B-39DE-4216-98BE-883A16604983}" dt="2025-03-11T00:02:39.433" v="369"/>
          <ac:picMkLst>
            <pc:docMk/>
            <pc:sldMk cId="2761527748" sldId="321"/>
            <ac:picMk id="9" creationId="{A6B4F7CA-A8D3-4D34-B91F-98E193996F9A}"/>
          </ac:picMkLst>
        </pc:picChg>
      </pc:sldChg>
      <pc:sldChg chg="addSp modSp add mod ord modTransition">
        <pc:chgData name="Kailyn" userId="1337adb5-fc0f-4c5a-a08c-2ffd67cf2328" providerId="ADAL" clId="{C3FCE62B-39DE-4216-98BE-883A16604983}" dt="2025-03-10T23:52:23.282" v="342" actId="1076"/>
        <pc:sldMkLst>
          <pc:docMk/>
          <pc:sldMk cId="1830370858" sldId="322"/>
        </pc:sldMkLst>
        <pc:spChg chg="mod">
          <ac:chgData name="Kailyn" userId="1337adb5-fc0f-4c5a-a08c-2ffd67cf2328" providerId="ADAL" clId="{C3FCE62B-39DE-4216-98BE-883A16604983}" dt="2025-03-10T23:41:44.473" v="207" actId="20577"/>
          <ac:spMkLst>
            <pc:docMk/>
            <pc:sldMk cId="1830370858" sldId="322"/>
            <ac:spMk id="18" creationId="{98B65E9F-B361-1F48-9B51-76B9D71D2A17}"/>
          </ac:spMkLst>
        </pc:spChg>
        <pc:picChg chg="mod modCrop">
          <ac:chgData name="Kailyn" userId="1337adb5-fc0f-4c5a-a08c-2ffd67cf2328" providerId="ADAL" clId="{C3FCE62B-39DE-4216-98BE-883A16604983}" dt="2025-03-10T23:52:17.536" v="340" actId="1076"/>
          <ac:picMkLst>
            <pc:docMk/>
            <pc:sldMk cId="1830370858" sldId="322"/>
            <ac:picMk id="6" creationId="{E03E0BD1-73DA-407D-B300-6BD945C0F584}"/>
          </ac:picMkLst>
        </pc:picChg>
        <pc:picChg chg="add mod">
          <ac:chgData name="Kailyn" userId="1337adb5-fc0f-4c5a-a08c-2ffd67cf2328" providerId="ADAL" clId="{C3FCE62B-39DE-4216-98BE-883A16604983}" dt="2025-03-10T23:52:20.566" v="341" actId="1076"/>
          <ac:picMkLst>
            <pc:docMk/>
            <pc:sldMk cId="1830370858" sldId="322"/>
            <ac:picMk id="7" creationId="{1C868585-4E4E-4437-97C6-1EBD52D8B8CC}"/>
          </ac:picMkLst>
        </pc:picChg>
        <pc:picChg chg="add mod">
          <ac:chgData name="Kailyn" userId="1337adb5-fc0f-4c5a-a08c-2ffd67cf2328" providerId="ADAL" clId="{C3FCE62B-39DE-4216-98BE-883A16604983}" dt="2025-03-10T23:52:23.282" v="342" actId="1076"/>
          <ac:picMkLst>
            <pc:docMk/>
            <pc:sldMk cId="1830370858" sldId="322"/>
            <ac:picMk id="8" creationId="{CD992B21-FFEC-4CE5-9353-6707F28AC532}"/>
          </ac:picMkLst>
        </pc:picChg>
      </pc:sldChg>
      <pc:sldChg chg="addSp delSp modSp add del mod">
        <pc:chgData name="Kailyn" userId="1337adb5-fc0f-4c5a-a08c-2ffd67cf2328" providerId="ADAL" clId="{C3FCE62B-39DE-4216-98BE-883A16604983}" dt="2025-03-11T02:12:51.952" v="500" actId="47"/>
        <pc:sldMkLst>
          <pc:docMk/>
          <pc:sldMk cId="2951312245" sldId="323"/>
        </pc:sldMkLst>
        <pc:picChg chg="del">
          <ac:chgData name="Kailyn" userId="1337adb5-fc0f-4c5a-a08c-2ffd67cf2328" providerId="ADAL" clId="{C3FCE62B-39DE-4216-98BE-883A16604983}" dt="2025-03-11T00:02:51.681" v="374" actId="478"/>
          <ac:picMkLst>
            <pc:docMk/>
            <pc:sldMk cId="2951312245" sldId="323"/>
            <ac:picMk id="6" creationId="{E03E0BD1-73DA-407D-B300-6BD945C0F584}"/>
          </ac:picMkLst>
        </pc:picChg>
        <pc:picChg chg="add mod">
          <ac:chgData name="Kailyn" userId="1337adb5-fc0f-4c5a-a08c-2ffd67cf2328" providerId="ADAL" clId="{C3FCE62B-39DE-4216-98BE-883A16604983}" dt="2025-03-10T23:48:17.222" v="305"/>
          <ac:picMkLst>
            <pc:docMk/>
            <pc:sldMk cId="2951312245" sldId="323"/>
            <ac:picMk id="7" creationId="{A083EE39-99C7-4B0E-94D0-1FD4998A3026}"/>
          </ac:picMkLst>
        </pc:picChg>
        <pc:picChg chg="add mod">
          <ac:chgData name="Kailyn" userId="1337adb5-fc0f-4c5a-a08c-2ffd67cf2328" providerId="ADAL" clId="{C3FCE62B-39DE-4216-98BE-883A16604983}" dt="2025-03-10T23:48:17.222" v="305"/>
          <ac:picMkLst>
            <pc:docMk/>
            <pc:sldMk cId="2951312245" sldId="323"/>
            <ac:picMk id="8" creationId="{59B5A012-F55E-4397-BA91-BB1B42FF8584}"/>
          </ac:picMkLst>
        </pc:picChg>
        <pc:picChg chg="add mod">
          <ac:chgData name="Kailyn" userId="1337adb5-fc0f-4c5a-a08c-2ffd67cf2328" providerId="ADAL" clId="{C3FCE62B-39DE-4216-98BE-883A16604983}" dt="2025-03-11T00:02:52.142" v="375"/>
          <ac:picMkLst>
            <pc:docMk/>
            <pc:sldMk cId="2951312245" sldId="323"/>
            <ac:picMk id="9" creationId="{96CDFD08-FBD1-4F92-8681-3305BD9A3587}"/>
          </ac:picMkLst>
        </pc:picChg>
      </pc:sldChg>
      <pc:sldChg chg="addSp modSp add mod modTransition">
        <pc:chgData name="Kailyn" userId="1337adb5-fc0f-4c5a-a08c-2ffd67cf2328" providerId="ADAL" clId="{C3FCE62B-39DE-4216-98BE-883A16604983}" dt="2025-03-10T23:51:48.787" v="337" actId="1076"/>
        <pc:sldMkLst>
          <pc:docMk/>
          <pc:sldMk cId="1595263238" sldId="324"/>
        </pc:sldMkLst>
        <pc:spChg chg="mod">
          <ac:chgData name="Kailyn" userId="1337adb5-fc0f-4c5a-a08c-2ffd67cf2328" providerId="ADAL" clId="{C3FCE62B-39DE-4216-98BE-883A16604983}" dt="2025-03-10T23:42:01.229" v="237" actId="20577"/>
          <ac:spMkLst>
            <pc:docMk/>
            <pc:sldMk cId="1595263238" sldId="324"/>
            <ac:spMk id="18" creationId="{98B65E9F-B361-1F48-9B51-76B9D71D2A17}"/>
          </ac:spMkLst>
        </pc:spChg>
        <pc:picChg chg="mod modCrop">
          <ac:chgData name="Kailyn" userId="1337adb5-fc0f-4c5a-a08c-2ffd67cf2328" providerId="ADAL" clId="{C3FCE62B-39DE-4216-98BE-883A16604983}" dt="2025-03-10T23:51:28.192" v="334" actId="1076"/>
          <ac:picMkLst>
            <pc:docMk/>
            <pc:sldMk cId="1595263238" sldId="324"/>
            <ac:picMk id="6" creationId="{E03E0BD1-73DA-407D-B300-6BD945C0F584}"/>
          </ac:picMkLst>
        </pc:picChg>
        <pc:picChg chg="add mod">
          <ac:chgData name="Kailyn" userId="1337adb5-fc0f-4c5a-a08c-2ffd67cf2328" providerId="ADAL" clId="{C3FCE62B-39DE-4216-98BE-883A16604983}" dt="2025-03-10T23:51:44.673" v="336" actId="1076"/>
          <ac:picMkLst>
            <pc:docMk/>
            <pc:sldMk cId="1595263238" sldId="324"/>
            <ac:picMk id="7" creationId="{84DAD9DD-CE04-430D-89EA-E5579C639265}"/>
          </ac:picMkLst>
        </pc:picChg>
        <pc:picChg chg="add mod">
          <ac:chgData name="Kailyn" userId="1337adb5-fc0f-4c5a-a08c-2ffd67cf2328" providerId="ADAL" clId="{C3FCE62B-39DE-4216-98BE-883A16604983}" dt="2025-03-10T23:51:48.787" v="337" actId="1076"/>
          <ac:picMkLst>
            <pc:docMk/>
            <pc:sldMk cId="1595263238" sldId="324"/>
            <ac:picMk id="8" creationId="{17D966F2-5E0E-49C0-9645-B03A1087A677}"/>
          </ac:picMkLst>
        </pc:picChg>
      </pc:sldChg>
      <pc:sldChg chg="addSp delSp modSp add mod ord replId modTransition">
        <pc:chgData name="Kailyn" userId="1337adb5-fc0f-4c5a-a08c-2ffd67cf2328" providerId="ADAL" clId="{C3FCE62B-39DE-4216-98BE-883A16604983}" dt="2025-03-11T02:18:52.697" v="576" actId="478"/>
        <pc:sldMkLst>
          <pc:docMk/>
          <pc:sldMk cId="1682728802" sldId="325"/>
        </pc:sldMkLst>
        <pc:spChg chg="add mod">
          <ac:chgData name="Kailyn" userId="1337adb5-fc0f-4c5a-a08c-2ffd67cf2328" providerId="ADAL" clId="{C3FCE62B-39DE-4216-98BE-883A16604983}" dt="2025-03-11T02:18:34.663" v="573" actId="1076"/>
          <ac:spMkLst>
            <pc:docMk/>
            <pc:sldMk cId="1682728802" sldId="325"/>
            <ac:spMk id="9" creationId="{CAECBC41-7468-4EE0-894A-BB315C4FD9DE}"/>
          </ac:spMkLst>
        </pc:spChg>
        <pc:graphicFrameChg chg="add mod">
          <ac:chgData name="Kailyn" userId="1337adb5-fc0f-4c5a-a08c-2ffd67cf2328" providerId="ADAL" clId="{C3FCE62B-39DE-4216-98BE-883A16604983}" dt="2025-03-10T23:45:04.598" v="265" actId="1076"/>
          <ac:graphicFrameMkLst>
            <pc:docMk/>
            <pc:sldMk cId="1682728802" sldId="325"/>
            <ac:graphicFrameMk id="7" creationId="{A0B89599-6A89-4A22-B4C1-117CBFD2D75B}"/>
          </ac:graphicFrameMkLst>
        </pc:graphicFrameChg>
        <pc:graphicFrameChg chg="add mod">
          <ac:chgData name="Kailyn" userId="1337adb5-fc0f-4c5a-a08c-2ffd67cf2328" providerId="ADAL" clId="{C3FCE62B-39DE-4216-98BE-883A16604983}" dt="2025-03-10T23:45:04.598" v="265" actId="1076"/>
          <ac:graphicFrameMkLst>
            <pc:docMk/>
            <pc:sldMk cId="1682728802" sldId="325"/>
            <ac:graphicFrameMk id="8" creationId="{42C77F3A-FB06-4B7D-A7FA-899FD5E52821}"/>
          </ac:graphicFrameMkLst>
        </pc:graphicFrameChg>
        <pc:picChg chg="del">
          <ac:chgData name="Kailyn" userId="1337adb5-fc0f-4c5a-a08c-2ffd67cf2328" providerId="ADAL" clId="{C3FCE62B-39DE-4216-98BE-883A16604983}" dt="2025-03-10T23:44:28.896" v="259" actId="478"/>
          <ac:picMkLst>
            <pc:docMk/>
            <pc:sldMk cId="1682728802" sldId="325"/>
            <ac:picMk id="6" creationId="{E03E0BD1-73DA-407D-B300-6BD945C0F584}"/>
          </ac:picMkLst>
        </pc:picChg>
        <pc:picChg chg="add del mod">
          <ac:chgData name="Kailyn" userId="1337adb5-fc0f-4c5a-a08c-2ffd67cf2328" providerId="ADAL" clId="{C3FCE62B-39DE-4216-98BE-883A16604983}" dt="2025-03-11T02:18:52.697" v="576" actId="478"/>
          <ac:picMkLst>
            <pc:docMk/>
            <pc:sldMk cId="1682728802" sldId="325"/>
            <ac:picMk id="10" creationId="{AA9388E0-CB62-44CE-8812-A89983B2CD9E}"/>
          </ac:picMkLst>
        </pc:picChg>
        <pc:picChg chg="mod">
          <ac:chgData name="Kailyn" userId="1337adb5-fc0f-4c5a-a08c-2ffd67cf2328" providerId="ADAL" clId="{C3FCE62B-39DE-4216-98BE-883A16604983}" dt="2025-03-10T23:44:54.837" v="264" actId="14100"/>
          <ac:picMkLst>
            <pc:docMk/>
            <pc:sldMk cId="1682728802" sldId="325"/>
            <ac:picMk id="16" creationId="{5072D205-3B04-A641-F090-75B6B717DF29}"/>
          </ac:picMkLst>
        </pc:picChg>
      </pc:sldChg>
      <pc:sldChg chg="addSp delSp modSp add del mod modTransition">
        <pc:chgData name="Kailyn" userId="1337adb5-fc0f-4c5a-a08c-2ffd67cf2328" providerId="ADAL" clId="{C3FCE62B-39DE-4216-98BE-883A16604983}" dt="2025-03-11T00:02:23.078" v="365" actId="47"/>
        <pc:sldMkLst>
          <pc:docMk/>
          <pc:sldMk cId="3364920965" sldId="326"/>
        </pc:sldMkLst>
        <pc:spChg chg="del mod">
          <ac:chgData name="Kailyn" userId="1337adb5-fc0f-4c5a-a08c-2ffd67cf2328" providerId="ADAL" clId="{C3FCE62B-39DE-4216-98BE-883A16604983}" dt="2025-03-10T23:42:27.196" v="242" actId="478"/>
          <ac:spMkLst>
            <pc:docMk/>
            <pc:sldMk cId="3364920965" sldId="326"/>
            <ac:spMk id="11" creationId="{F847A402-7001-B628-8844-95A658734032}"/>
          </ac:spMkLst>
        </pc:spChg>
        <pc:spChg chg="del">
          <ac:chgData name="Kailyn" userId="1337adb5-fc0f-4c5a-a08c-2ffd67cf2328" providerId="ADAL" clId="{C3FCE62B-39DE-4216-98BE-883A16604983}" dt="2025-03-10T23:42:24.369" v="239" actId="478"/>
          <ac:spMkLst>
            <pc:docMk/>
            <pc:sldMk cId="3364920965" sldId="326"/>
            <ac:spMk id="18" creationId="{98B65E9F-B361-1F48-9B51-76B9D71D2A17}"/>
          </ac:spMkLst>
        </pc:spChg>
        <pc:picChg chg="del mod">
          <ac:chgData name="Kailyn" userId="1337adb5-fc0f-4c5a-a08c-2ffd67cf2328" providerId="ADAL" clId="{C3FCE62B-39DE-4216-98BE-883A16604983}" dt="2025-03-10T23:42:40.723" v="245" actId="478"/>
          <ac:picMkLst>
            <pc:docMk/>
            <pc:sldMk cId="3364920965" sldId="326"/>
            <ac:picMk id="6" creationId="{E03E0BD1-73DA-407D-B300-6BD945C0F584}"/>
          </ac:picMkLst>
        </pc:picChg>
        <pc:picChg chg="add del mod">
          <ac:chgData name="Kailyn" userId="1337adb5-fc0f-4c5a-a08c-2ffd67cf2328" providerId="ADAL" clId="{C3FCE62B-39DE-4216-98BE-883A16604983}" dt="2025-03-11T00:02:11.058" v="362" actId="478"/>
          <ac:picMkLst>
            <pc:docMk/>
            <pc:sldMk cId="3364920965" sldId="326"/>
            <ac:picMk id="7" creationId="{EAADD695-D0DB-45F7-A98A-D88BD913A45D}"/>
          </ac:picMkLst>
        </pc:picChg>
        <pc:picChg chg="add del mod">
          <ac:chgData name="Kailyn" userId="1337adb5-fc0f-4c5a-a08c-2ffd67cf2328" providerId="ADAL" clId="{C3FCE62B-39DE-4216-98BE-883A16604983}" dt="2025-03-10T23:48:37.821" v="318"/>
          <ac:picMkLst>
            <pc:docMk/>
            <pc:sldMk cId="3364920965" sldId="326"/>
            <ac:picMk id="8" creationId="{BB985FB9-6883-48FD-A481-63EDAC90A4EB}"/>
          </ac:picMkLst>
        </pc:picChg>
        <pc:picChg chg="add del mod">
          <ac:chgData name="Kailyn" userId="1337adb5-fc0f-4c5a-a08c-2ffd67cf2328" providerId="ADAL" clId="{C3FCE62B-39DE-4216-98BE-883A16604983}" dt="2025-03-10T23:48:37.821" v="318"/>
          <ac:picMkLst>
            <pc:docMk/>
            <pc:sldMk cId="3364920965" sldId="326"/>
            <ac:picMk id="9" creationId="{BE290E7C-5145-4D9E-91CA-3A701F636705}"/>
          </ac:picMkLst>
        </pc:picChg>
        <pc:picChg chg="add mod">
          <ac:chgData name="Kailyn" userId="1337adb5-fc0f-4c5a-a08c-2ffd67cf2328" providerId="ADAL" clId="{C3FCE62B-39DE-4216-98BE-883A16604983}" dt="2025-03-11T00:02:06.941" v="361"/>
          <ac:picMkLst>
            <pc:docMk/>
            <pc:sldMk cId="3364920965" sldId="326"/>
            <ac:picMk id="10" creationId="{2C46457E-7182-4035-ABD4-B39629766121}"/>
          </ac:picMkLst>
        </pc:picChg>
        <pc:picChg chg="add mod">
          <ac:chgData name="Kailyn" userId="1337adb5-fc0f-4c5a-a08c-2ffd67cf2328" providerId="ADAL" clId="{C3FCE62B-39DE-4216-98BE-883A16604983}" dt="2025-03-11T00:02:06.941" v="361"/>
          <ac:picMkLst>
            <pc:docMk/>
            <pc:sldMk cId="3364920965" sldId="326"/>
            <ac:picMk id="13" creationId="{44563986-7CC0-49A7-B9BE-25D61E856D1E}"/>
          </ac:picMkLst>
        </pc:picChg>
        <pc:picChg chg="add del mod">
          <ac:chgData name="Kailyn" userId="1337adb5-fc0f-4c5a-a08c-2ffd67cf2328" providerId="ADAL" clId="{C3FCE62B-39DE-4216-98BE-883A16604983}" dt="2025-03-11T00:02:13.594" v="364"/>
          <ac:picMkLst>
            <pc:docMk/>
            <pc:sldMk cId="3364920965" sldId="326"/>
            <ac:picMk id="14" creationId="{D4629A8E-53FE-4B0D-B897-5F8B6377653E}"/>
          </ac:picMkLst>
        </pc:picChg>
        <pc:picChg chg="add del mod">
          <ac:chgData name="Kailyn" userId="1337adb5-fc0f-4c5a-a08c-2ffd67cf2328" providerId="ADAL" clId="{C3FCE62B-39DE-4216-98BE-883A16604983}" dt="2025-03-11T00:02:13.594" v="364"/>
          <ac:picMkLst>
            <pc:docMk/>
            <pc:sldMk cId="3364920965" sldId="326"/>
            <ac:picMk id="15" creationId="{981ACCC8-32C9-4E34-A0C9-98B51D04C91D}"/>
          </ac:picMkLst>
        </pc:picChg>
        <pc:picChg chg="del">
          <ac:chgData name="Kailyn" userId="1337adb5-fc0f-4c5a-a08c-2ffd67cf2328" providerId="ADAL" clId="{C3FCE62B-39DE-4216-98BE-883A16604983}" dt="2025-03-10T23:42:25.141" v="240" actId="478"/>
          <ac:picMkLst>
            <pc:docMk/>
            <pc:sldMk cId="3364920965" sldId="326"/>
            <ac:picMk id="16" creationId="{5072D205-3B04-A641-F090-75B6B717DF29}"/>
          </ac:picMkLst>
        </pc:picChg>
      </pc:sldChg>
      <pc:sldChg chg="addSp delSp modSp add mod">
        <pc:chgData name="Kailyn" userId="1337adb5-fc0f-4c5a-a08c-2ffd67cf2328" providerId="ADAL" clId="{C3FCE62B-39DE-4216-98BE-883A16604983}" dt="2025-03-11T02:17:27.352" v="550" actId="688"/>
        <pc:sldMkLst>
          <pc:docMk/>
          <pc:sldMk cId="1516202307" sldId="327"/>
        </pc:sldMkLst>
        <pc:spChg chg="mod">
          <ac:chgData name="Kailyn" userId="1337adb5-fc0f-4c5a-a08c-2ffd67cf2328" providerId="ADAL" clId="{C3FCE62B-39DE-4216-98BE-883A16604983}" dt="2025-03-10T23:45:49.442" v="270" actId="20577"/>
          <ac:spMkLst>
            <pc:docMk/>
            <pc:sldMk cId="1516202307" sldId="327"/>
            <ac:spMk id="18" creationId="{98B65E9F-B361-1F48-9B51-76B9D71D2A17}"/>
          </ac:spMkLst>
        </pc:spChg>
        <pc:picChg chg="del">
          <ac:chgData name="Kailyn" userId="1337adb5-fc0f-4c5a-a08c-2ffd67cf2328" providerId="ADAL" clId="{C3FCE62B-39DE-4216-98BE-883A16604983}" dt="2025-03-10T23:45:52.340" v="271" actId="478"/>
          <ac:picMkLst>
            <pc:docMk/>
            <pc:sldMk cId="1516202307" sldId="327"/>
            <ac:picMk id="6" creationId="{E03E0BD1-73DA-407D-B300-6BD945C0F584}"/>
          </ac:picMkLst>
        </pc:picChg>
        <pc:picChg chg="add mod">
          <ac:chgData name="Kailyn" userId="1337adb5-fc0f-4c5a-a08c-2ffd67cf2328" providerId="ADAL" clId="{C3FCE62B-39DE-4216-98BE-883A16604983}" dt="2025-03-11T02:17:27.352" v="550" actId="688"/>
          <ac:picMkLst>
            <pc:docMk/>
            <pc:sldMk cId="1516202307" sldId="327"/>
            <ac:picMk id="7" creationId="{EFB37961-CF65-4B51-9B84-D47FAF55D0EB}"/>
          </ac:picMkLst>
        </pc:picChg>
        <pc:picChg chg="add mod">
          <ac:chgData name="Kailyn" userId="1337adb5-fc0f-4c5a-a08c-2ffd67cf2328" providerId="ADAL" clId="{C3FCE62B-39DE-4216-98BE-883A16604983}" dt="2025-03-11T02:17:27.352" v="550" actId="688"/>
          <ac:picMkLst>
            <pc:docMk/>
            <pc:sldMk cId="1516202307" sldId="327"/>
            <ac:picMk id="8" creationId="{D16E98D3-F96B-466F-97F4-1512EAA2E885}"/>
          </ac:picMkLst>
        </pc:picChg>
        <pc:picChg chg="add mod">
          <ac:chgData name="Kailyn" userId="1337adb5-fc0f-4c5a-a08c-2ffd67cf2328" providerId="ADAL" clId="{C3FCE62B-39DE-4216-98BE-883A16604983}" dt="2025-03-11T02:17:27.352" v="550" actId="688"/>
          <ac:picMkLst>
            <pc:docMk/>
            <pc:sldMk cId="1516202307" sldId="327"/>
            <ac:picMk id="9" creationId="{F6BBE563-0B4A-457A-9E54-D2E7CF7FB401}"/>
          </ac:picMkLst>
        </pc:picChg>
        <pc:picChg chg="add mod">
          <ac:chgData name="Kailyn" userId="1337adb5-fc0f-4c5a-a08c-2ffd67cf2328" providerId="ADAL" clId="{C3FCE62B-39DE-4216-98BE-883A16604983}" dt="2025-03-11T02:17:27.352" v="550" actId="688"/>
          <ac:picMkLst>
            <pc:docMk/>
            <pc:sldMk cId="1516202307" sldId="327"/>
            <ac:picMk id="10" creationId="{8ED3E54C-50A6-41BA-AE55-74C15F6B586E}"/>
          </ac:picMkLst>
        </pc:picChg>
        <pc:picChg chg="mod">
          <ac:chgData name="Kailyn" userId="1337adb5-fc0f-4c5a-a08c-2ffd67cf2328" providerId="ADAL" clId="{C3FCE62B-39DE-4216-98BE-883A16604983}" dt="2025-03-10T23:46:00.189" v="272" actId="14100"/>
          <ac:picMkLst>
            <pc:docMk/>
            <pc:sldMk cId="1516202307" sldId="327"/>
            <ac:picMk id="12" creationId="{202AF30D-2A38-8C7D-EFAE-90C198DC6978}"/>
          </ac:picMkLst>
        </pc:picChg>
        <pc:picChg chg="add mod">
          <ac:chgData name="Kailyn" userId="1337adb5-fc0f-4c5a-a08c-2ffd67cf2328" providerId="ADAL" clId="{C3FCE62B-39DE-4216-98BE-883A16604983}" dt="2025-03-11T02:17:27.352" v="550" actId="688"/>
          <ac:picMkLst>
            <pc:docMk/>
            <pc:sldMk cId="1516202307" sldId="327"/>
            <ac:picMk id="13" creationId="{97312D89-BBB2-43C2-9516-306E924CCDD8}"/>
          </ac:picMkLst>
        </pc:picChg>
        <pc:picChg chg="add mod">
          <ac:chgData name="Kailyn" userId="1337adb5-fc0f-4c5a-a08c-2ffd67cf2328" providerId="ADAL" clId="{C3FCE62B-39DE-4216-98BE-883A16604983}" dt="2025-03-11T02:17:27.352" v="550" actId="688"/>
          <ac:picMkLst>
            <pc:docMk/>
            <pc:sldMk cId="1516202307" sldId="327"/>
            <ac:picMk id="14" creationId="{983AE6DA-E899-4CB3-99B2-31006745F284}"/>
          </ac:picMkLst>
        </pc:picChg>
        <pc:picChg chg="add mod">
          <ac:chgData name="Kailyn" userId="1337adb5-fc0f-4c5a-a08c-2ffd67cf2328" providerId="ADAL" clId="{C3FCE62B-39DE-4216-98BE-883A16604983}" dt="2025-03-11T02:17:27.352" v="550" actId="688"/>
          <ac:picMkLst>
            <pc:docMk/>
            <pc:sldMk cId="1516202307" sldId="327"/>
            <ac:picMk id="15" creationId="{68A4FA18-53BB-4306-B1BF-10E60E0812E5}"/>
          </ac:picMkLst>
        </pc:picChg>
        <pc:picChg chg="add mod">
          <ac:chgData name="Kailyn" userId="1337adb5-fc0f-4c5a-a08c-2ffd67cf2328" providerId="ADAL" clId="{C3FCE62B-39DE-4216-98BE-883A16604983}" dt="2025-03-11T02:17:27.352" v="550" actId="688"/>
          <ac:picMkLst>
            <pc:docMk/>
            <pc:sldMk cId="1516202307" sldId="327"/>
            <ac:picMk id="17" creationId="{3660F821-F4A2-4A72-BAD5-AF3C8DB34052}"/>
          </ac:picMkLst>
        </pc:picChg>
      </pc:sldChg>
      <pc:sldChg chg="delSp modSp add mod">
        <pc:chgData name="Kailyn" userId="1337adb5-fc0f-4c5a-a08c-2ffd67cf2328" providerId="ADAL" clId="{C3FCE62B-39DE-4216-98BE-883A16604983}" dt="2025-03-11T02:10:58.224" v="484" actId="1076"/>
        <pc:sldMkLst>
          <pc:docMk/>
          <pc:sldMk cId="2966224203" sldId="328"/>
        </pc:sldMkLst>
        <pc:spChg chg="del">
          <ac:chgData name="Kailyn" userId="1337adb5-fc0f-4c5a-a08c-2ffd67cf2328" providerId="ADAL" clId="{C3FCE62B-39DE-4216-98BE-883A16604983}" dt="2025-03-11T00:03:03.691" v="379" actId="478"/>
          <ac:spMkLst>
            <pc:docMk/>
            <pc:sldMk cId="2966224203" sldId="328"/>
            <ac:spMk id="11" creationId="{F847A402-7001-B628-8844-95A658734032}"/>
          </ac:spMkLst>
        </pc:spChg>
        <pc:spChg chg="del">
          <ac:chgData name="Kailyn" userId="1337adb5-fc0f-4c5a-a08c-2ffd67cf2328" providerId="ADAL" clId="{C3FCE62B-39DE-4216-98BE-883A16604983}" dt="2025-03-11T00:03:01.649" v="377" actId="478"/>
          <ac:spMkLst>
            <pc:docMk/>
            <pc:sldMk cId="2966224203" sldId="328"/>
            <ac:spMk id="18" creationId="{98B65E9F-B361-1F48-9B51-76B9D71D2A17}"/>
          </ac:spMkLst>
        </pc:spChg>
        <pc:picChg chg="mod">
          <ac:chgData name="Kailyn" userId="1337adb5-fc0f-4c5a-a08c-2ffd67cf2328" providerId="ADAL" clId="{C3FCE62B-39DE-4216-98BE-883A16604983}" dt="2025-03-11T02:10:58.224" v="484" actId="1076"/>
          <ac:picMkLst>
            <pc:docMk/>
            <pc:sldMk cId="2966224203" sldId="328"/>
            <ac:picMk id="8" creationId="{0138A60E-57FE-471F-8C54-4FDA83743552}"/>
          </ac:picMkLst>
        </pc:picChg>
        <pc:picChg chg="del">
          <ac:chgData name="Kailyn" userId="1337adb5-fc0f-4c5a-a08c-2ffd67cf2328" providerId="ADAL" clId="{C3FCE62B-39DE-4216-98BE-883A16604983}" dt="2025-03-11T00:03:04.476" v="380" actId="478"/>
          <ac:picMkLst>
            <pc:docMk/>
            <pc:sldMk cId="2966224203" sldId="328"/>
            <ac:picMk id="15" creationId="{FD7DB7D5-C46B-4642-8845-5859D8D887C9}"/>
          </ac:picMkLst>
        </pc:picChg>
        <pc:picChg chg="del">
          <ac:chgData name="Kailyn" userId="1337adb5-fc0f-4c5a-a08c-2ffd67cf2328" providerId="ADAL" clId="{C3FCE62B-39DE-4216-98BE-883A16604983}" dt="2025-03-11T00:03:02.277" v="378" actId="478"/>
          <ac:picMkLst>
            <pc:docMk/>
            <pc:sldMk cId="2966224203" sldId="328"/>
            <ac:picMk id="16" creationId="{5072D205-3B04-A641-F090-75B6B717DF29}"/>
          </ac:picMkLst>
        </pc:picChg>
        <pc:picChg chg="del">
          <ac:chgData name="Kailyn" userId="1337adb5-fc0f-4c5a-a08c-2ffd67cf2328" providerId="ADAL" clId="{C3FCE62B-39DE-4216-98BE-883A16604983}" dt="2025-03-11T00:03:05.324" v="381" actId="478"/>
          <ac:picMkLst>
            <pc:docMk/>
            <pc:sldMk cId="2966224203" sldId="328"/>
            <ac:picMk id="17" creationId="{CF96C527-3159-4EC0-82FB-53FBD55B509A}"/>
          </ac:picMkLst>
        </pc:picChg>
      </pc:sldChg>
      <pc:sldChg chg="delSp modSp add mod">
        <pc:chgData name="Kailyn" userId="1337adb5-fc0f-4c5a-a08c-2ffd67cf2328" providerId="ADAL" clId="{C3FCE62B-39DE-4216-98BE-883A16604983}" dt="2025-03-11T00:23:35.758" v="425" actId="207"/>
        <pc:sldMkLst>
          <pc:docMk/>
          <pc:sldMk cId="3967698503" sldId="329"/>
        </pc:sldMkLst>
        <pc:spChg chg="del">
          <ac:chgData name="Kailyn" userId="1337adb5-fc0f-4c5a-a08c-2ffd67cf2328" providerId="ADAL" clId="{C3FCE62B-39DE-4216-98BE-883A16604983}" dt="2025-03-11T00:22:39.821" v="411" actId="478"/>
          <ac:spMkLst>
            <pc:docMk/>
            <pc:sldMk cId="3967698503" sldId="329"/>
            <ac:spMk id="3" creationId="{0DE27CBA-584A-4A50-436A-7DF2632F500B}"/>
          </ac:spMkLst>
        </pc:spChg>
        <pc:graphicFrameChg chg="modGraphic">
          <ac:chgData name="Kailyn" userId="1337adb5-fc0f-4c5a-a08c-2ffd67cf2328" providerId="ADAL" clId="{C3FCE62B-39DE-4216-98BE-883A16604983}" dt="2025-03-11T00:23:35.758" v="425" actId="207"/>
          <ac:graphicFrameMkLst>
            <pc:docMk/>
            <pc:sldMk cId="3967698503" sldId="329"/>
            <ac:graphicFrameMk id="5" creationId="{2373C353-1D20-B117-8CEA-E390A4826E1C}"/>
          </ac:graphicFrameMkLst>
        </pc:graphicFrameChg>
      </pc:sldChg>
      <pc:sldChg chg="addSp delSp modSp add mod ord">
        <pc:chgData name="Kailyn" userId="1337adb5-fc0f-4c5a-a08c-2ffd67cf2328" providerId="ADAL" clId="{C3FCE62B-39DE-4216-98BE-883A16604983}" dt="2025-03-11T02:08:39.561" v="469"/>
        <pc:sldMkLst>
          <pc:docMk/>
          <pc:sldMk cId="1341263227" sldId="330"/>
        </pc:sldMkLst>
        <pc:spChg chg="mod">
          <ac:chgData name="Kailyn" userId="1337adb5-fc0f-4c5a-a08c-2ffd67cf2328" providerId="ADAL" clId="{C3FCE62B-39DE-4216-98BE-883A16604983}" dt="2025-03-11T02:08:08.266" v="463" actId="14100"/>
          <ac:spMkLst>
            <pc:docMk/>
            <pc:sldMk cId="1341263227" sldId="330"/>
            <ac:spMk id="18" creationId="{98B65E9F-B361-1F48-9B51-76B9D71D2A17}"/>
          </ac:spMkLst>
        </pc:spChg>
        <pc:picChg chg="add mod">
          <ac:chgData name="Kailyn" userId="1337adb5-fc0f-4c5a-a08c-2ffd67cf2328" providerId="ADAL" clId="{C3FCE62B-39DE-4216-98BE-883A16604983}" dt="2025-03-11T02:08:24.787" v="467" actId="1076"/>
          <ac:picMkLst>
            <pc:docMk/>
            <pc:sldMk cId="1341263227" sldId="330"/>
            <ac:picMk id="3" creationId="{B08F1955-F722-4040-A84E-E111B3EB1CAB}"/>
          </ac:picMkLst>
        </pc:picChg>
        <pc:picChg chg="del">
          <ac:chgData name="Kailyn" userId="1337adb5-fc0f-4c5a-a08c-2ffd67cf2328" providerId="ADAL" clId="{C3FCE62B-39DE-4216-98BE-883A16604983}" dt="2025-03-11T02:08:11.166" v="464" actId="478"/>
          <ac:picMkLst>
            <pc:docMk/>
            <pc:sldMk cId="1341263227" sldId="330"/>
            <ac:picMk id="8" creationId="{0138A60E-57FE-471F-8C54-4FDA83743552}"/>
          </ac:picMkLst>
        </pc:picChg>
      </pc:sldChg>
      <pc:sldChg chg="addSp delSp modSp add mod ord">
        <pc:chgData name="Kailyn" userId="1337adb5-fc0f-4c5a-a08c-2ffd67cf2328" providerId="ADAL" clId="{C3FCE62B-39DE-4216-98BE-883A16604983}" dt="2025-03-11T02:09:41.730" v="476"/>
        <pc:sldMkLst>
          <pc:docMk/>
          <pc:sldMk cId="2328205043" sldId="331"/>
        </pc:sldMkLst>
        <pc:picChg chg="add mod">
          <ac:chgData name="Kailyn" userId="1337adb5-fc0f-4c5a-a08c-2ffd67cf2328" providerId="ADAL" clId="{C3FCE62B-39DE-4216-98BE-883A16604983}" dt="2025-03-11T02:09:41.730" v="476"/>
          <ac:picMkLst>
            <pc:docMk/>
            <pc:sldMk cId="2328205043" sldId="331"/>
            <ac:picMk id="3" creationId="{24E21DB8-CAB2-45B6-8DE2-7F3FE5CFEA2B}"/>
          </ac:picMkLst>
        </pc:picChg>
        <pc:picChg chg="del">
          <ac:chgData name="Kailyn" userId="1337adb5-fc0f-4c5a-a08c-2ffd67cf2328" providerId="ADAL" clId="{C3FCE62B-39DE-4216-98BE-883A16604983}" dt="2025-03-11T02:09:38.139" v="475" actId="478"/>
          <ac:picMkLst>
            <pc:docMk/>
            <pc:sldMk cId="2328205043" sldId="331"/>
            <ac:picMk id="8" creationId="{0138A60E-57FE-471F-8C54-4FDA83743552}"/>
          </ac:picMkLst>
        </pc:picChg>
      </pc:sldChg>
      <pc:sldChg chg="add del">
        <pc:chgData name="Kailyn" userId="1337adb5-fc0f-4c5a-a08c-2ffd67cf2328" providerId="ADAL" clId="{C3FCE62B-39DE-4216-98BE-883A16604983}" dt="2025-03-11T02:08:46.743" v="471" actId="47"/>
        <pc:sldMkLst>
          <pc:docMk/>
          <pc:sldMk cId="3236180808" sldId="331"/>
        </pc:sldMkLst>
      </pc:sldChg>
      <pc:sldChg chg="add ord">
        <pc:chgData name="Kailyn" userId="1337adb5-fc0f-4c5a-a08c-2ffd67cf2328" providerId="ADAL" clId="{C3FCE62B-39DE-4216-98BE-883A16604983}" dt="2025-03-11T02:12:42.322" v="491"/>
        <pc:sldMkLst>
          <pc:docMk/>
          <pc:sldMk cId="3972413774" sldId="332"/>
        </pc:sldMkLst>
      </pc:sldChg>
      <pc:sldChg chg="add ord">
        <pc:chgData name="Kailyn" userId="1337adb5-fc0f-4c5a-a08c-2ffd67cf2328" providerId="ADAL" clId="{C3FCE62B-39DE-4216-98BE-883A16604983}" dt="2025-03-11T02:12:46.853" v="495"/>
        <pc:sldMkLst>
          <pc:docMk/>
          <pc:sldMk cId="3094212416" sldId="333"/>
        </pc:sldMkLst>
      </pc:sldChg>
      <pc:sldChg chg="add ord">
        <pc:chgData name="Kailyn" userId="1337adb5-fc0f-4c5a-a08c-2ffd67cf2328" providerId="ADAL" clId="{C3FCE62B-39DE-4216-98BE-883A16604983}" dt="2025-03-11T02:12:50.769" v="499"/>
        <pc:sldMkLst>
          <pc:docMk/>
          <pc:sldMk cId="1192815712" sldId="334"/>
        </pc:sldMkLst>
      </pc:sldChg>
    </pc:docChg>
  </pc:docChgLst>
  <pc:docChgLst>
    <pc:chgData name="Kailyn Isaac" userId="S::isaacke@jbu.edu::1337adb5-fc0f-4c5a-a08c-2ffd67cf2328" providerId="AD" clId="Web-{2E910506-CD71-2381-1EF0-FE8EC4EA3772}"/>
    <pc:docChg chg="addSld delSld modSld sldOrd">
      <pc:chgData name="Kailyn Isaac" userId="S::isaacke@jbu.edu::1337adb5-fc0f-4c5a-a08c-2ffd67cf2328" providerId="AD" clId="Web-{2E910506-CD71-2381-1EF0-FE8EC4EA3772}" dt="2025-03-11T05:47:33.263" v="2480"/>
      <pc:docMkLst>
        <pc:docMk/>
      </pc:docMkLst>
      <pc:sldChg chg="ord">
        <pc:chgData name="Kailyn Isaac" userId="S::isaacke@jbu.edu::1337adb5-fc0f-4c5a-a08c-2ffd67cf2328" providerId="AD" clId="Web-{2E910506-CD71-2381-1EF0-FE8EC4EA3772}" dt="2025-03-11T05:42:58.315" v="2442"/>
        <pc:sldMkLst>
          <pc:docMk/>
          <pc:sldMk cId="2405348262" sldId="267"/>
        </pc:sldMkLst>
      </pc:sldChg>
      <pc:sldChg chg="modSp">
        <pc:chgData name="Kailyn Isaac" userId="S::isaacke@jbu.edu::1337adb5-fc0f-4c5a-a08c-2ffd67cf2328" providerId="AD" clId="Web-{2E910506-CD71-2381-1EF0-FE8EC4EA3772}" dt="2025-03-11T05:33:17.543" v="2161" actId="20577"/>
        <pc:sldMkLst>
          <pc:docMk/>
          <pc:sldMk cId="1245687110" sldId="280"/>
        </pc:sldMkLst>
        <pc:spChg chg="mod">
          <ac:chgData name="Kailyn Isaac" userId="S::isaacke@jbu.edu::1337adb5-fc0f-4c5a-a08c-2ffd67cf2328" providerId="AD" clId="Web-{2E910506-CD71-2381-1EF0-FE8EC4EA3772}" dt="2025-03-11T05:33:17.543" v="2161" actId="20577"/>
          <ac:spMkLst>
            <pc:docMk/>
            <pc:sldMk cId="1245687110" sldId="280"/>
            <ac:spMk id="18" creationId="{B8FA23E3-BF8D-1CB1-52AA-E5CA992339E0}"/>
          </ac:spMkLst>
        </pc:spChg>
      </pc:sldChg>
      <pc:sldChg chg="del">
        <pc:chgData name="Kailyn Isaac" userId="S::isaacke@jbu.edu::1337adb5-fc0f-4c5a-a08c-2ffd67cf2328" providerId="AD" clId="Web-{2E910506-CD71-2381-1EF0-FE8EC4EA3772}" dt="2025-03-11T03:55:59.907" v="935"/>
        <pc:sldMkLst>
          <pc:docMk/>
          <pc:sldMk cId="4293051536" sldId="281"/>
        </pc:sldMkLst>
      </pc:sldChg>
      <pc:sldChg chg="del">
        <pc:chgData name="Kailyn Isaac" userId="S::isaacke@jbu.edu::1337adb5-fc0f-4c5a-a08c-2ffd67cf2328" providerId="AD" clId="Web-{2E910506-CD71-2381-1EF0-FE8EC4EA3772}" dt="2025-03-11T03:56:08.376" v="936"/>
        <pc:sldMkLst>
          <pc:docMk/>
          <pc:sldMk cId="25857585" sldId="282"/>
        </pc:sldMkLst>
      </pc:sldChg>
      <pc:sldChg chg="addSp delSp modSp">
        <pc:chgData name="Kailyn Isaac" userId="S::isaacke@jbu.edu::1337adb5-fc0f-4c5a-a08c-2ffd67cf2328" providerId="AD" clId="Web-{2E910506-CD71-2381-1EF0-FE8EC4EA3772}" dt="2025-03-11T02:47:22.781" v="19" actId="1076"/>
        <pc:sldMkLst>
          <pc:docMk/>
          <pc:sldMk cId="434575637" sldId="287"/>
        </pc:sldMkLst>
        <pc:picChg chg="add mod">
          <ac:chgData name="Kailyn Isaac" userId="S::isaacke@jbu.edu::1337adb5-fc0f-4c5a-a08c-2ffd67cf2328" providerId="AD" clId="Web-{2E910506-CD71-2381-1EF0-FE8EC4EA3772}" dt="2025-03-11T02:47:22.781" v="19" actId="1076"/>
          <ac:picMkLst>
            <pc:docMk/>
            <pc:sldMk cId="434575637" sldId="287"/>
            <ac:picMk id="2" creationId="{A4A9915F-9A8B-26CB-6036-2E5E8857884F}"/>
          </ac:picMkLst>
        </pc:picChg>
        <pc:picChg chg="del">
          <ac:chgData name="Kailyn Isaac" userId="S::isaacke@jbu.edu::1337adb5-fc0f-4c5a-a08c-2ffd67cf2328" providerId="AD" clId="Web-{2E910506-CD71-2381-1EF0-FE8EC4EA3772}" dt="2025-03-11T02:47:12.312" v="16"/>
          <ac:picMkLst>
            <pc:docMk/>
            <pc:sldMk cId="434575637" sldId="287"/>
            <ac:picMk id="8" creationId="{0138A60E-57FE-471F-8C54-4FDA83743552}"/>
          </ac:picMkLst>
        </pc:picChg>
      </pc:sldChg>
      <pc:sldChg chg="del">
        <pc:chgData name="Kailyn Isaac" userId="S::isaacke@jbu.edu::1337adb5-fc0f-4c5a-a08c-2ffd67cf2328" providerId="AD" clId="Web-{2E910506-CD71-2381-1EF0-FE8EC4EA3772}" dt="2025-03-11T03:55:48.359" v="931"/>
        <pc:sldMkLst>
          <pc:docMk/>
          <pc:sldMk cId="305925158" sldId="288"/>
        </pc:sldMkLst>
      </pc:sldChg>
      <pc:sldChg chg="del">
        <pc:chgData name="Kailyn Isaac" userId="S::isaacke@jbu.edu::1337adb5-fc0f-4c5a-a08c-2ffd67cf2328" providerId="AD" clId="Web-{2E910506-CD71-2381-1EF0-FE8EC4EA3772}" dt="2025-03-11T03:55:49.313" v="932"/>
        <pc:sldMkLst>
          <pc:docMk/>
          <pc:sldMk cId="105678795" sldId="289"/>
        </pc:sldMkLst>
      </pc:sldChg>
      <pc:sldChg chg="modSp">
        <pc:chgData name="Kailyn Isaac" userId="S::isaacke@jbu.edu::1337adb5-fc0f-4c5a-a08c-2ffd67cf2328" providerId="AD" clId="Web-{2E910506-CD71-2381-1EF0-FE8EC4EA3772}" dt="2025-03-11T04:55:58.879" v="1697"/>
        <pc:sldMkLst>
          <pc:docMk/>
          <pc:sldMk cId="36355292" sldId="291"/>
        </pc:sldMkLst>
        <pc:graphicFrameChg chg="mod modGraphic">
          <ac:chgData name="Kailyn Isaac" userId="S::isaacke@jbu.edu::1337adb5-fc0f-4c5a-a08c-2ffd67cf2328" providerId="AD" clId="Web-{2E910506-CD71-2381-1EF0-FE8EC4EA3772}" dt="2025-03-11T04:55:58.879" v="1697"/>
          <ac:graphicFrameMkLst>
            <pc:docMk/>
            <pc:sldMk cId="36355292" sldId="291"/>
            <ac:graphicFrameMk id="4" creationId="{B594531A-E76D-763F-32A9-A69F8C627BD0}"/>
          </ac:graphicFrameMkLst>
        </pc:graphicFrameChg>
      </pc:sldChg>
      <pc:sldChg chg="del">
        <pc:chgData name="Kailyn Isaac" userId="S::isaacke@jbu.edu::1337adb5-fc0f-4c5a-a08c-2ffd67cf2328" providerId="AD" clId="Web-{2E910506-CD71-2381-1EF0-FE8EC4EA3772}" dt="2025-03-11T03:55:55.469" v="933"/>
        <pc:sldMkLst>
          <pc:docMk/>
          <pc:sldMk cId="3436911120" sldId="292"/>
        </pc:sldMkLst>
      </pc:sldChg>
      <pc:sldChg chg="ord">
        <pc:chgData name="Kailyn Isaac" userId="S::isaacke@jbu.edu::1337adb5-fc0f-4c5a-a08c-2ffd67cf2328" providerId="AD" clId="Web-{2E910506-CD71-2381-1EF0-FE8EC4EA3772}" dt="2025-03-11T05:42:58.315" v="2443"/>
        <pc:sldMkLst>
          <pc:docMk/>
          <pc:sldMk cId="4048423961" sldId="293"/>
        </pc:sldMkLst>
      </pc:sldChg>
      <pc:sldChg chg="del">
        <pc:chgData name="Kailyn Isaac" userId="S::isaacke@jbu.edu::1337adb5-fc0f-4c5a-a08c-2ffd67cf2328" providerId="AD" clId="Web-{2E910506-CD71-2381-1EF0-FE8EC4EA3772}" dt="2025-03-11T03:55:58.532" v="934"/>
        <pc:sldMkLst>
          <pc:docMk/>
          <pc:sldMk cId="1806483992" sldId="296"/>
        </pc:sldMkLst>
      </pc:sldChg>
      <pc:sldChg chg="delSp modSp del ord">
        <pc:chgData name="Kailyn Isaac" userId="S::isaacke@jbu.edu::1337adb5-fc0f-4c5a-a08c-2ffd67cf2328" providerId="AD" clId="Web-{2E910506-CD71-2381-1EF0-FE8EC4EA3772}" dt="2025-03-11T05:43:02.799" v="2447"/>
        <pc:sldMkLst>
          <pc:docMk/>
          <pc:sldMk cId="3032539347" sldId="297"/>
        </pc:sldMkLst>
        <pc:spChg chg="mod">
          <ac:chgData name="Kailyn Isaac" userId="S::isaacke@jbu.edu::1337adb5-fc0f-4c5a-a08c-2ffd67cf2328" providerId="AD" clId="Web-{2E910506-CD71-2381-1EF0-FE8EC4EA3772}" dt="2025-03-11T05:11:29.712" v="1800" actId="20577"/>
          <ac:spMkLst>
            <pc:docMk/>
            <pc:sldMk cId="3032539347" sldId="297"/>
            <ac:spMk id="18" creationId="{471A3AA4-BA8F-6929-4564-A6C97DF42149}"/>
          </ac:spMkLst>
        </pc:spChg>
        <pc:graphicFrameChg chg="del">
          <ac:chgData name="Kailyn Isaac" userId="S::isaacke@jbu.edu::1337adb5-fc0f-4c5a-a08c-2ffd67cf2328" providerId="AD" clId="Web-{2E910506-CD71-2381-1EF0-FE8EC4EA3772}" dt="2025-03-11T05:10:07.693" v="1758"/>
          <ac:graphicFrameMkLst>
            <pc:docMk/>
            <pc:sldMk cId="3032539347" sldId="297"/>
            <ac:graphicFrameMk id="19" creationId="{05D01142-45FB-A88A-69B7-834B9898C062}"/>
          </ac:graphicFrameMkLst>
        </pc:graphicFrameChg>
        <pc:picChg chg="del">
          <ac:chgData name="Kailyn Isaac" userId="S::isaacke@jbu.edu::1337adb5-fc0f-4c5a-a08c-2ffd67cf2328" providerId="AD" clId="Web-{2E910506-CD71-2381-1EF0-FE8EC4EA3772}" dt="2025-03-11T05:30:10.754" v="1938"/>
          <ac:picMkLst>
            <pc:docMk/>
            <pc:sldMk cId="3032539347" sldId="297"/>
            <ac:picMk id="4" creationId="{45A8253D-BF16-2FFB-A8A0-0CD0B902C47D}"/>
          </ac:picMkLst>
        </pc:picChg>
        <pc:picChg chg="del">
          <ac:chgData name="Kailyn Isaac" userId="S::isaacke@jbu.edu::1337adb5-fc0f-4c5a-a08c-2ffd67cf2328" providerId="AD" clId="Web-{2E910506-CD71-2381-1EF0-FE8EC4EA3772}" dt="2025-03-11T05:30:08.879" v="1937"/>
          <ac:picMkLst>
            <pc:docMk/>
            <pc:sldMk cId="3032539347" sldId="297"/>
            <ac:picMk id="5" creationId="{DB1DCB3F-66C8-30C0-B400-052F04F74C55}"/>
          </ac:picMkLst>
        </pc:picChg>
      </pc:sldChg>
      <pc:sldChg chg="modSp ord">
        <pc:chgData name="Kailyn Isaac" userId="S::isaacke@jbu.edu::1337adb5-fc0f-4c5a-a08c-2ffd67cf2328" providerId="AD" clId="Web-{2E910506-CD71-2381-1EF0-FE8EC4EA3772}" dt="2025-03-11T05:47:33.263" v="2480"/>
        <pc:sldMkLst>
          <pc:docMk/>
          <pc:sldMk cId="312833304" sldId="298"/>
        </pc:sldMkLst>
        <pc:picChg chg="mod">
          <ac:chgData name="Kailyn Isaac" userId="S::isaacke@jbu.edu::1337adb5-fc0f-4c5a-a08c-2ffd67cf2328" providerId="AD" clId="Web-{2E910506-CD71-2381-1EF0-FE8EC4EA3772}" dt="2025-03-11T05:47:33.263" v="2480"/>
          <ac:picMkLst>
            <pc:docMk/>
            <pc:sldMk cId="312833304" sldId="298"/>
            <ac:picMk id="7" creationId="{E4239A31-A67B-0DEA-D48D-42F68CE2C6B9}"/>
          </ac:picMkLst>
        </pc:picChg>
      </pc:sldChg>
      <pc:sldChg chg="addSp delSp modSp">
        <pc:chgData name="Kailyn Isaac" userId="S::isaacke@jbu.edu::1337adb5-fc0f-4c5a-a08c-2ffd67cf2328" providerId="AD" clId="Web-{2E910506-CD71-2381-1EF0-FE8EC4EA3772}" dt="2025-03-11T05:47:26.872" v="2479"/>
        <pc:sldMkLst>
          <pc:docMk/>
          <pc:sldMk cId="3696932391" sldId="300"/>
        </pc:sldMkLst>
        <pc:picChg chg="add del mod">
          <ac:chgData name="Kailyn Isaac" userId="S::isaacke@jbu.edu::1337adb5-fc0f-4c5a-a08c-2ffd67cf2328" providerId="AD" clId="Web-{2E910506-CD71-2381-1EF0-FE8EC4EA3772}" dt="2025-03-11T05:06:43.419" v="1741"/>
          <ac:picMkLst>
            <pc:docMk/>
            <pc:sldMk cId="3696932391" sldId="300"/>
            <ac:picMk id="2" creationId="{20830CA1-3A98-AE13-C3A1-A31F5398BB74}"/>
          </ac:picMkLst>
        </pc:picChg>
        <pc:picChg chg="add mod">
          <ac:chgData name="Kailyn Isaac" userId="S::isaacke@jbu.edu::1337adb5-fc0f-4c5a-a08c-2ffd67cf2328" providerId="AD" clId="Web-{2E910506-CD71-2381-1EF0-FE8EC4EA3772}" dt="2025-03-11T05:47:26.872" v="2479"/>
          <ac:picMkLst>
            <pc:docMk/>
            <pc:sldMk cId="3696932391" sldId="300"/>
            <ac:picMk id="4" creationId="{7ABC24AF-36A7-16F7-3333-8697A4055F35}"/>
          </ac:picMkLst>
        </pc:picChg>
        <pc:picChg chg="del">
          <ac:chgData name="Kailyn Isaac" userId="S::isaacke@jbu.edu::1337adb5-fc0f-4c5a-a08c-2ffd67cf2328" providerId="AD" clId="Web-{2E910506-CD71-2381-1EF0-FE8EC4EA3772}" dt="2025-03-11T05:06:09.715" v="1729"/>
          <ac:picMkLst>
            <pc:docMk/>
            <pc:sldMk cId="3696932391" sldId="300"/>
            <ac:picMk id="13" creationId="{6E18E030-3D94-83A5-9CBF-87603A5437D9}"/>
          </ac:picMkLst>
        </pc:picChg>
      </pc:sldChg>
      <pc:sldChg chg="del">
        <pc:chgData name="Kailyn Isaac" userId="S::isaacke@jbu.edu::1337adb5-fc0f-4c5a-a08c-2ffd67cf2328" providerId="AD" clId="Web-{2E910506-CD71-2381-1EF0-FE8EC4EA3772}" dt="2025-03-11T03:11:59.618" v="470"/>
        <pc:sldMkLst>
          <pc:docMk/>
          <pc:sldMk cId="4075452700" sldId="301"/>
        </pc:sldMkLst>
      </pc:sldChg>
      <pc:sldChg chg="del">
        <pc:chgData name="Kailyn Isaac" userId="S::isaacke@jbu.edu::1337adb5-fc0f-4c5a-a08c-2ffd67cf2328" providerId="AD" clId="Web-{2E910506-CD71-2381-1EF0-FE8EC4EA3772}" dt="2025-03-11T03:12:02.447" v="471"/>
        <pc:sldMkLst>
          <pc:docMk/>
          <pc:sldMk cId="3136761114" sldId="304"/>
        </pc:sldMkLst>
      </pc:sldChg>
      <pc:sldChg chg="modSp add del ord">
        <pc:chgData name="Kailyn Isaac" userId="S::isaacke@jbu.edu::1337adb5-fc0f-4c5a-a08c-2ffd67cf2328" providerId="AD" clId="Web-{2E910506-CD71-2381-1EF0-FE8EC4EA3772}" dt="2025-03-11T05:36:27.644" v="2407"/>
        <pc:sldMkLst>
          <pc:docMk/>
          <pc:sldMk cId="1241629612" sldId="309"/>
        </pc:sldMkLst>
        <pc:graphicFrameChg chg="mod modGraphic">
          <ac:chgData name="Kailyn Isaac" userId="S::isaacke@jbu.edu::1337adb5-fc0f-4c5a-a08c-2ffd67cf2328" providerId="AD" clId="Web-{2E910506-CD71-2381-1EF0-FE8EC4EA3772}" dt="2025-03-11T05:36:27.644" v="2407"/>
          <ac:graphicFrameMkLst>
            <pc:docMk/>
            <pc:sldMk cId="1241629612" sldId="309"/>
            <ac:graphicFrameMk id="5" creationId="{7ADB3115-1AA4-E20B-3AA7-CFEC03D72026}"/>
          </ac:graphicFrameMkLst>
        </pc:graphicFrameChg>
      </pc:sldChg>
      <pc:sldChg chg="del">
        <pc:chgData name="Kailyn Isaac" userId="S::isaacke@jbu.edu::1337adb5-fc0f-4c5a-a08c-2ffd67cf2328" providerId="AD" clId="Web-{2E910506-CD71-2381-1EF0-FE8EC4EA3772}" dt="2025-03-11T04:21:28.902" v="1097"/>
        <pc:sldMkLst>
          <pc:docMk/>
          <pc:sldMk cId="1504651260" sldId="311"/>
        </pc:sldMkLst>
      </pc:sldChg>
      <pc:sldChg chg="modSp add del ord modTransition">
        <pc:chgData name="Kailyn Isaac" userId="S::isaacke@jbu.edu::1337adb5-fc0f-4c5a-a08c-2ffd67cf2328" providerId="AD" clId="Web-{2E910506-CD71-2381-1EF0-FE8EC4EA3772}" dt="2025-03-11T05:37:18.443" v="2409"/>
        <pc:sldMkLst>
          <pc:docMk/>
          <pc:sldMk cId="1068491633" sldId="313"/>
        </pc:sldMkLst>
        <pc:graphicFrameChg chg="mod modGraphic">
          <ac:chgData name="Kailyn Isaac" userId="S::isaacke@jbu.edu::1337adb5-fc0f-4c5a-a08c-2ffd67cf2328" providerId="AD" clId="Web-{2E910506-CD71-2381-1EF0-FE8EC4EA3772}" dt="2025-03-11T05:36:36.347" v="2408"/>
          <ac:graphicFrameMkLst>
            <pc:docMk/>
            <pc:sldMk cId="1068491633" sldId="313"/>
            <ac:graphicFrameMk id="5" creationId="{2373C353-1D20-B117-8CEA-E390A4826E1C}"/>
          </ac:graphicFrameMkLst>
        </pc:graphicFrameChg>
      </pc:sldChg>
      <pc:sldChg chg="addSp delSp modSp">
        <pc:chgData name="Kailyn Isaac" userId="S::isaacke@jbu.edu::1337adb5-fc0f-4c5a-a08c-2ffd67cf2328" providerId="AD" clId="Web-{2E910506-CD71-2381-1EF0-FE8EC4EA3772}" dt="2025-03-11T02:48:23.768" v="29" actId="1076"/>
        <pc:sldMkLst>
          <pc:docMk/>
          <pc:sldMk cId="3169740719" sldId="316"/>
        </pc:sldMkLst>
        <pc:picChg chg="add del mod">
          <ac:chgData name="Kailyn Isaac" userId="S::isaacke@jbu.edu::1337adb5-fc0f-4c5a-a08c-2ffd67cf2328" providerId="AD" clId="Web-{2E910506-CD71-2381-1EF0-FE8EC4EA3772}" dt="2025-03-11T02:47:50.876" v="24"/>
          <ac:picMkLst>
            <pc:docMk/>
            <pc:sldMk cId="3169740719" sldId="316"/>
            <ac:picMk id="2" creationId="{1463E7A4-8205-9A06-32F0-1B96B4FFCA3C}"/>
          </ac:picMkLst>
        </pc:picChg>
        <pc:picChg chg="add mod modCrop">
          <ac:chgData name="Kailyn Isaac" userId="S::isaacke@jbu.edu::1337adb5-fc0f-4c5a-a08c-2ffd67cf2328" providerId="AD" clId="Web-{2E910506-CD71-2381-1EF0-FE8EC4EA3772}" dt="2025-03-11T02:48:23.768" v="29" actId="1076"/>
          <ac:picMkLst>
            <pc:docMk/>
            <pc:sldMk cId="3169740719" sldId="316"/>
            <ac:picMk id="4" creationId="{35531E22-18D1-541C-C8D6-AF0956ECF2B7}"/>
          </ac:picMkLst>
        </pc:picChg>
        <pc:picChg chg="del">
          <ac:chgData name="Kailyn Isaac" userId="S::isaacke@jbu.edu::1337adb5-fc0f-4c5a-a08c-2ffd67cf2328" providerId="AD" clId="Web-{2E910506-CD71-2381-1EF0-FE8EC4EA3772}" dt="2025-03-11T02:47:43.907" v="22"/>
          <ac:picMkLst>
            <pc:docMk/>
            <pc:sldMk cId="3169740719" sldId="316"/>
            <ac:picMk id="9" creationId="{0AC3CD7D-06EE-4605-863B-179609C3DAD4}"/>
          </ac:picMkLst>
        </pc:picChg>
      </pc:sldChg>
      <pc:sldChg chg="addSp delSp">
        <pc:chgData name="Kailyn Isaac" userId="S::isaacke@jbu.edu::1337adb5-fc0f-4c5a-a08c-2ffd67cf2328" providerId="AD" clId="Web-{2E910506-CD71-2381-1EF0-FE8EC4EA3772}" dt="2025-03-11T02:48:38.252" v="31"/>
        <pc:sldMkLst>
          <pc:docMk/>
          <pc:sldMk cId="827677712" sldId="317"/>
        </pc:sldMkLst>
        <pc:picChg chg="add">
          <ac:chgData name="Kailyn Isaac" userId="S::isaacke@jbu.edu::1337adb5-fc0f-4c5a-a08c-2ffd67cf2328" providerId="AD" clId="Web-{2E910506-CD71-2381-1EF0-FE8EC4EA3772}" dt="2025-03-11T02:48:38.252" v="31"/>
          <ac:picMkLst>
            <pc:docMk/>
            <pc:sldMk cId="827677712" sldId="317"/>
            <ac:picMk id="3" creationId="{465BEB50-5A0D-9B14-CE12-140100B34D62}"/>
          </ac:picMkLst>
        </pc:picChg>
        <pc:picChg chg="del">
          <ac:chgData name="Kailyn Isaac" userId="S::isaacke@jbu.edu::1337adb5-fc0f-4c5a-a08c-2ffd67cf2328" providerId="AD" clId="Web-{2E910506-CD71-2381-1EF0-FE8EC4EA3772}" dt="2025-03-11T02:48:35.971" v="30"/>
          <ac:picMkLst>
            <pc:docMk/>
            <pc:sldMk cId="827677712" sldId="317"/>
            <ac:picMk id="9" creationId="{339B2648-F9A4-4C3F-9394-3AA69B3397CA}"/>
          </ac:picMkLst>
        </pc:picChg>
      </pc:sldChg>
      <pc:sldChg chg="addSp delSp modSp">
        <pc:chgData name="Kailyn Isaac" userId="S::isaacke@jbu.edu::1337adb5-fc0f-4c5a-a08c-2ffd67cf2328" providerId="AD" clId="Web-{2E910506-CD71-2381-1EF0-FE8EC4EA3772}" dt="2025-03-11T02:50:52.711" v="61" actId="1076"/>
        <pc:sldMkLst>
          <pc:docMk/>
          <pc:sldMk cId="3976616590" sldId="318"/>
        </pc:sldMkLst>
        <pc:picChg chg="add mod modCrop">
          <ac:chgData name="Kailyn Isaac" userId="S::isaacke@jbu.edu::1337adb5-fc0f-4c5a-a08c-2ffd67cf2328" providerId="AD" clId="Web-{2E910506-CD71-2381-1EF0-FE8EC4EA3772}" dt="2025-03-11T02:50:49.179" v="59" actId="1076"/>
          <ac:picMkLst>
            <pc:docMk/>
            <pc:sldMk cId="3976616590" sldId="318"/>
            <ac:picMk id="3" creationId="{DDE394EF-C430-2D86-53E5-A5AA0FA33206}"/>
          </ac:picMkLst>
        </pc:picChg>
        <pc:picChg chg="del">
          <ac:chgData name="Kailyn Isaac" userId="S::isaacke@jbu.edu::1337adb5-fc0f-4c5a-a08c-2ffd67cf2328" providerId="AD" clId="Web-{2E910506-CD71-2381-1EF0-FE8EC4EA3772}" dt="2025-03-11T02:49:58.615" v="47"/>
          <ac:picMkLst>
            <pc:docMk/>
            <pc:sldMk cId="3976616590" sldId="318"/>
            <ac:picMk id="6" creationId="{E03E0BD1-73DA-407D-B300-6BD945C0F584}"/>
          </ac:picMkLst>
        </pc:picChg>
        <pc:picChg chg="mod">
          <ac:chgData name="Kailyn Isaac" userId="S::isaacke@jbu.edu::1337adb5-fc0f-4c5a-a08c-2ffd67cf2328" providerId="AD" clId="Web-{2E910506-CD71-2381-1EF0-FE8EC4EA3772}" dt="2025-03-11T02:50:51.086" v="60" actId="1076"/>
          <ac:picMkLst>
            <pc:docMk/>
            <pc:sldMk cId="3976616590" sldId="318"/>
            <ac:picMk id="7" creationId="{82D64B5D-3202-4417-B5BD-9C76BB7382A7}"/>
          </ac:picMkLst>
        </pc:picChg>
        <pc:picChg chg="mod">
          <ac:chgData name="Kailyn Isaac" userId="S::isaacke@jbu.edu::1337adb5-fc0f-4c5a-a08c-2ffd67cf2328" providerId="AD" clId="Web-{2E910506-CD71-2381-1EF0-FE8EC4EA3772}" dt="2025-03-11T02:50:52.711" v="61" actId="1076"/>
          <ac:picMkLst>
            <pc:docMk/>
            <pc:sldMk cId="3976616590" sldId="318"/>
            <ac:picMk id="8" creationId="{D95F5B87-09AA-47E4-BC9B-F588B4E19785}"/>
          </ac:picMkLst>
        </pc:picChg>
      </pc:sldChg>
      <pc:sldChg chg="addSp delSp modSp">
        <pc:chgData name="Kailyn Isaac" userId="S::isaacke@jbu.edu::1337adb5-fc0f-4c5a-a08c-2ffd67cf2328" providerId="AD" clId="Web-{2E910506-CD71-2381-1EF0-FE8EC4EA3772}" dt="2025-03-11T02:54:51.939" v="85" actId="1076"/>
        <pc:sldMkLst>
          <pc:docMk/>
          <pc:sldMk cId="2761527748" sldId="321"/>
        </pc:sldMkLst>
        <pc:picChg chg="add mod modCrop">
          <ac:chgData name="Kailyn Isaac" userId="S::isaacke@jbu.edu::1337adb5-fc0f-4c5a-a08c-2ffd67cf2328" providerId="AD" clId="Web-{2E910506-CD71-2381-1EF0-FE8EC4EA3772}" dt="2025-03-11T02:49:19.223" v="43" actId="1076"/>
          <ac:picMkLst>
            <pc:docMk/>
            <pc:sldMk cId="2761527748" sldId="321"/>
            <ac:picMk id="3" creationId="{15A6D77A-8D80-6EC7-7764-3CF2969CE962}"/>
          </ac:picMkLst>
        </pc:picChg>
        <pc:picChg chg="mod">
          <ac:chgData name="Kailyn Isaac" userId="S::isaacke@jbu.edu::1337adb5-fc0f-4c5a-a08c-2ffd67cf2328" providerId="AD" clId="Web-{2E910506-CD71-2381-1EF0-FE8EC4EA3772}" dt="2025-03-11T02:54:51.939" v="85" actId="1076"/>
          <ac:picMkLst>
            <pc:docMk/>
            <pc:sldMk cId="2761527748" sldId="321"/>
            <ac:picMk id="7" creationId="{7226889F-1BCF-493E-8246-93DDBD092400}"/>
          </ac:picMkLst>
        </pc:picChg>
        <pc:picChg chg="mod">
          <ac:chgData name="Kailyn Isaac" userId="S::isaacke@jbu.edu::1337adb5-fc0f-4c5a-a08c-2ffd67cf2328" providerId="AD" clId="Web-{2E910506-CD71-2381-1EF0-FE8EC4EA3772}" dt="2025-03-11T02:54:45.470" v="84" actId="1076"/>
          <ac:picMkLst>
            <pc:docMk/>
            <pc:sldMk cId="2761527748" sldId="321"/>
            <ac:picMk id="8" creationId="{BFF7B220-FE4F-44E0-811C-E4F571BD26EC}"/>
          </ac:picMkLst>
        </pc:picChg>
        <pc:picChg chg="del">
          <ac:chgData name="Kailyn Isaac" userId="S::isaacke@jbu.edu::1337adb5-fc0f-4c5a-a08c-2ffd67cf2328" providerId="AD" clId="Web-{2E910506-CD71-2381-1EF0-FE8EC4EA3772}" dt="2025-03-11T02:49:01.660" v="38"/>
          <ac:picMkLst>
            <pc:docMk/>
            <pc:sldMk cId="2761527748" sldId="321"/>
            <ac:picMk id="9" creationId="{A6B4F7CA-A8D3-4D34-B91F-98E193996F9A}"/>
          </ac:picMkLst>
        </pc:picChg>
      </pc:sldChg>
      <pc:sldChg chg="addSp delSp modSp">
        <pc:chgData name="Kailyn Isaac" userId="S::isaacke@jbu.edu::1337adb5-fc0f-4c5a-a08c-2ffd67cf2328" providerId="AD" clId="Web-{2E910506-CD71-2381-1EF0-FE8EC4EA3772}" dt="2025-03-11T02:54:12.406" v="77" actId="1076"/>
        <pc:sldMkLst>
          <pc:docMk/>
          <pc:sldMk cId="1830370858" sldId="322"/>
        </pc:sldMkLst>
        <pc:picChg chg="add mod modCrop">
          <ac:chgData name="Kailyn Isaac" userId="S::isaacke@jbu.edu::1337adb5-fc0f-4c5a-a08c-2ffd67cf2328" providerId="AD" clId="Web-{2E910506-CD71-2381-1EF0-FE8EC4EA3772}" dt="2025-03-11T02:54:05.718" v="75" actId="1076"/>
          <ac:picMkLst>
            <pc:docMk/>
            <pc:sldMk cId="1830370858" sldId="322"/>
            <ac:picMk id="3" creationId="{3021F210-1918-262F-3855-28ED8ED23278}"/>
          </ac:picMkLst>
        </pc:picChg>
        <pc:picChg chg="del">
          <ac:chgData name="Kailyn Isaac" userId="S::isaacke@jbu.edu::1337adb5-fc0f-4c5a-a08c-2ffd67cf2328" providerId="AD" clId="Web-{2E910506-CD71-2381-1EF0-FE8EC4EA3772}" dt="2025-03-11T02:51:00.961" v="62"/>
          <ac:picMkLst>
            <pc:docMk/>
            <pc:sldMk cId="1830370858" sldId="322"/>
            <ac:picMk id="6" creationId="{E03E0BD1-73DA-407D-B300-6BD945C0F584}"/>
          </ac:picMkLst>
        </pc:picChg>
        <pc:picChg chg="mod">
          <ac:chgData name="Kailyn Isaac" userId="S::isaacke@jbu.edu::1337adb5-fc0f-4c5a-a08c-2ffd67cf2328" providerId="AD" clId="Web-{2E910506-CD71-2381-1EF0-FE8EC4EA3772}" dt="2025-03-11T02:54:12.406" v="77" actId="1076"/>
          <ac:picMkLst>
            <pc:docMk/>
            <pc:sldMk cId="1830370858" sldId="322"/>
            <ac:picMk id="7" creationId="{1C868585-4E4E-4437-97C6-1EBD52D8B8CC}"/>
          </ac:picMkLst>
        </pc:picChg>
        <pc:picChg chg="mod">
          <ac:chgData name="Kailyn Isaac" userId="S::isaacke@jbu.edu::1337adb5-fc0f-4c5a-a08c-2ffd67cf2328" providerId="AD" clId="Web-{2E910506-CD71-2381-1EF0-FE8EC4EA3772}" dt="2025-03-11T02:54:08.078" v="76" actId="1076"/>
          <ac:picMkLst>
            <pc:docMk/>
            <pc:sldMk cId="1830370858" sldId="322"/>
            <ac:picMk id="8" creationId="{CD992B21-FFEC-4CE5-9353-6707F28AC532}"/>
          </ac:picMkLst>
        </pc:picChg>
      </pc:sldChg>
      <pc:sldChg chg="addSp delSp modSp mod setBg">
        <pc:chgData name="Kailyn Isaac" userId="S::isaacke@jbu.edu::1337adb5-fc0f-4c5a-a08c-2ffd67cf2328" providerId="AD" clId="Web-{2E910506-CD71-2381-1EF0-FE8EC4EA3772}" dt="2025-03-11T05:45:46.009" v="2476"/>
        <pc:sldMkLst>
          <pc:docMk/>
          <pc:sldMk cId="1682728802" sldId="325"/>
        </pc:sldMkLst>
        <pc:spChg chg="add mod">
          <ac:chgData name="Kailyn Isaac" userId="S::isaacke@jbu.edu::1337adb5-fc0f-4c5a-a08c-2ffd67cf2328" providerId="AD" clId="Web-{2E910506-CD71-2381-1EF0-FE8EC4EA3772}" dt="2025-03-11T05:43:35.613" v="2452" actId="20577"/>
          <ac:spMkLst>
            <pc:docMk/>
            <pc:sldMk cId="1682728802" sldId="325"/>
            <ac:spMk id="2" creationId="{54CD4736-F6D2-1AED-1443-70E100EFF24E}"/>
          </ac:spMkLst>
        </pc:spChg>
        <pc:spChg chg="mod">
          <ac:chgData name="Kailyn Isaac" userId="S::isaacke@jbu.edu::1337adb5-fc0f-4c5a-a08c-2ffd67cf2328" providerId="AD" clId="Web-{2E910506-CD71-2381-1EF0-FE8EC4EA3772}" dt="2025-03-11T05:43:40.504" v="2453" actId="20577"/>
          <ac:spMkLst>
            <pc:docMk/>
            <pc:sldMk cId="1682728802" sldId="325"/>
            <ac:spMk id="9" creationId="{CAECBC41-7468-4EE0-894A-BB315C4FD9DE}"/>
          </ac:spMkLst>
        </pc:spChg>
        <pc:graphicFrameChg chg="add mod modGraphic">
          <ac:chgData name="Kailyn Isaac" userId="S::isaacke@jbu.edu::1337adb5-fc0f-4c5a-a08c-2ffd67cf2328" providerId="AD" clId="Web-{2E910506-CD71-2381-1EF0-FE8EC4EA3772}" dt="2025-03-11T05:45:46.009" v="2476"/>
          <ac:graphicFrameMkLst>
            <pc:docMk/>
            <pc:sldMk cId="1682728802" sldId="325"/>
            <ac:graphicFrameMk id="3" creationId="{A11B42AF-5BED-4DB2-B0F3-CD3DD6D73580}"/>
          </ac:graphicFrameMkLst>
        </pc:graphicFrameChg>
        <pc:graphicFrameChg chg="add mod modGraphic">
          <ac:chgData name="Kailyn Isaac" userId="S::isaacke@jbu.edu::1337adb5-fc0f-4c5a-a08c-2ffd67cf2328" providerId="AD" clId="Web-{2E910506-CD71-2381-1EF0-FE8EC4EA3772}" dt="2025-03-11T03:26:13.089" v="595"/>
          <ac:graphicFrameMkLst>
            <pc:docMk/>
            <pc:sldMk cId="1682728802" sldId="325"/>
            <ac:graphicFrameMk id="5" creationId="{261D6199-973F-1573-7F33-191D3BF75F8C}"/>
          </ac:graphicFrameMkLst>
        </pc:graphicFrameChg>
        <pc:graphicFrameChg chg="del">
          <ac:chgData name="Kailyn Isaac" userId="S::isaacke@jbu.edu::1337adb5-fc0f-4c5a-a08c-2ffd67cf2328" providerId="AD" clId="Web-{2E910506-CD71-2381-1EF0-FE8EC4EA3772}" dt="2025-03-11T03:02:12.018" v="340"/>
          <ac:graphicFrameMkLst>
            <pc:docMk/>
            <pc:sldMk cId="1682728802" sldId="325"/>
            <ac:graphicFrameMk id="7" creationId="{A0B89599-6A89-4A22-B4C1-117CBFD2D75B}"/>
          </ac:graphicFrameMkLst>
        </pc:graphicFrameChg>
        <pc:graphicFrameChg chg="del">
          <ac:chgData name="Kailyn Isaac" userId="S::isaacke@jbu.edu::1337adb5-fc0f-4c5a-a08c-2ffd67cf2328" providerId="AD" clId="Web-{2E910506-CD71-2381-1EF0-FE8EC4EA3772}" dt="2025-03-11T03:02:09.533" v="339"/>
          <ac:graphicFrameMkLst>
            <pc:docMk/>
            <pc:sldMk cId="1682728802" sldId="325"/>
            <ac:graphicFrameMk id="8" creationId="{42C77F3A-FB06-4B7D-A7FA-899FD5E52821}"/>
          </ac:graphicFrameMkLst>
        </pc:graphicFrameChg>
        <pc:picChg chg="add mod">
          <ac:chgData name="Kailyn Isaac" userId="S::isaacke@jbu.edu::1337adb5-fc0f-4c5a-a08c-2ffd67cf2328" providerId="AD" clId="Web-{2E910506-CD71-2381-1EF0-FE8EC4EA3772}" dt="2025-03-11T03:27:02.950" v="613" actId="1076"/>
          <ac:picMkLst>
            <pc:docMk/>
            <pc:sldMk cId="1682728802" sldId="325"/>
            <ac:picMk id="6" creationId="{81823EFC-C885-016C-7A63-2EEE99B5EF6B}"/>
          </ac:picMkLst>
        </pc:picChg>
        <pc:picChg chg="add del mod">
          <ac:chgData name="Kailyn Isaac" userId="S::isaacke@jbu.edu::1337adb5-fc0f-4c5a-a08c-2ffd67cf2328" providerId="AD" clId="Web-{2E910506-CD71-2381-1EF0-FE8EC4EA3772}" dt="2025-03-11T03:41:38.327" v="891"/>
          <ac:picMkLst>
            <pc:docMk/>
            <pc:sldMk cId="1682728802" sldId="325"/>
            <ac:picMk id="10" creationId="{2D480F4E-C2D0-578F-ABB2-93C5224A3BB5}"/>
          </ac:picMkLst>
        </pc:picChg>
        <pc:picChg chg="add del mod ord">
          <ac:chgData name="Kailyn Isaac" userId="S::isaacke@jbu.edu::1337adb5-fc0f-4c5a-a08c-2ffd67cf2328" providerId="AD" clId="Web-{2E910506-CD71-2381-1EF0-FE8EC4EA3772}" dt="2025-03-11T03:42:47.736" v="904"/>
          <ac:picMkLst>
            <pc:docMk/>
            <pc:sldMk cId="1682728802" sldId="325"/>
            <ac:picMk id="13" creationId="{9D756FE1-9218-CF08-B480-A19D5A0B6F27}"/>
          </ac:picMkLst>
        </pc:picChg>
        <pc:picChg chg="mod">
          <ac:chgData name="Kailyn Isaac" userId="S::isaacke@jbu.edu::1337adb5-fc0f-4c5a-a08c-2ffd67cf2328" providerId="AD" clId="Web-{2E910506-CD71-2381-1EF0-FE8EC4EA3772}" dt="2025-03-11T03:14:17.108" v="491" actId="14100"/>
          <ac:picMkLst>
            <pc:docMk/>
            <pc:sldMk cId="1682728802" sldId="325"/>
            <ac:picMk id="16" creationId="{5072D205-3B04-A641-F090-75B6B717DF29}"/>
          </ac:picMkLst>
        </pc:picChg>
      </pc:sldChg>
      <pc:sldChg chg="del">
        <pc:chgData name="Kailyn Isaac" userId="S::isaacke@jbu.edu::1337adb5-fc0f-4c5a-a08c-2ffd67cf2328" providerId="AD" clId="Web-{2E910506-CD71-2381-1EF0-FE8EC4EA3772}" dt="2025-03-11T03:47:34.778" v="909"/>
        <pc:sldMkLst>
          <pc:docMk/>
          <pc:sldMk cId="1516202307" sldId="327"/>
        </pc:sldMkLst>
      </pc:sldChg>
      <pc:sldChg chg="addSp delSp modSp">
        <pc:chgData name="Kailyn Isaac" userId="S::isaacke@jbu.edu::1337adb5-fc0f-4c5a-a08c-2ffd67cf2328" providerId="AD" clId="Web-{2E910506-CD71-2381-1EF0-FE8EC4EA3772}" dt="2025-03-11T02:47:38.641" v="21"/>
        <pc:sldMkLst>
          <pc:docMk/>
          <pc:sldMk cId="2966224203" sldId="328"/>
        </pc:sldMkLst>
        <pc:picChg chg="add mod">
          <ac:chgData name="Kailyn Isaac" userId="S::isaacke@jbu.edu::1337adb5-fc0f-4c5a-a08c-2ffd67cf2328" providerId="AD" clId="Web-{2E910506-CD71-2381-1EF0-FE8EC4EA3772}" dt="2025-03-11T02:47:38.641" v="21"/>
          <ac:picMkLst>
            <pc:docMk/>
            <pc:sldMk cId="2966224203" sldId="328"/>
            <ac:picMk id="2" creationId="{6BFF9F1C-AAC5-30AA-523D-F156E04D9E3B}"/>
          </ac:picMkLst>
        </pc:picChg>
        <pc:picChg chg="del">
          <ac:chgData name="Kailyn Isaac" userId="S::isaacke@jbu.edu::1337adb5-fc0f-4c5a-a08c-2ffd67cf2328" providerId="AD" clId="Web-{2E910506-CD71-2381-1EF0-FE8EC4EA3772}" dt="2025-03-11T02:47:35.531" v="20"/>
          <ac:picMkLst>
            <pc:docMk/>
            <pc:sldMk cId="2966224203" sldId="328"/>
            <ac:picMk id="8" creationId="{0138A60E-57FE-471F-8C54-4FDA83743552}"/>
          </ac:picMkLst>
        </pc:picChg>
      </pc:sldChg>
      <pc:sldChg chg="modSp ord modTransition">
        <pc:chgData name="Kailyn Isaac" userId="S::isaacke@jbu.edu::1337adb5-fc0f-4c5a-a08c-2ffd67cf2328" providerId="AD" clId="Web-{2E910506-CD71-2381-1EF0-FE8EC4EA3772}" dt="2025-03-11T05:35:10.500" v="2405"/>
        <pc:sldMkLst>
          <pc:docMk/>
          <pc:sldMk cId="3967698503" sldId="329"/>
        </pc:sldMkLst>
        <pc:graphicFrameChg chg="mod modGraphic">
          <ac:chgData name="Kailyn Isaac" userId="S::isaacke@jbu.edu::1337adb5-fc0f-4c5a-a08c-2ffd67cf2328" providerId="AD" clId="Web-{2E910506-CD71-2381-1EF0-FE8EC4EA3772}" dt="2025-03-11T05:34:55.781" v="2399"/>
          <ac:graphicFrameMkLst>
            <pc:docMk/>
            <pc:sldMk cId="3967698503" sldId="329"/>
            <ac:graphicFrameMk id="5" creationId="{2373C353-1D20-B117-8CEA-E390A4826E1C}"/>
          </ac:graphicFrameMkLst>
        </pc:graphicFrameChg>
      </pc:sldChg>
      <pc:sldChg chg="addSp delSp modSp modNotes">
        <pc:chgData name="Kailyn Isaac" userId="S::isaacke@jbu.edu::1337adb5-fc0f-4c5a-a08c-2ffd67cf2328" providerId="AD" clId="Web-{2E910506-CD71-2381-1EF0-FE8EC4EA3772}" dt="2025-03-11T05:10:00.911" v="1757"/>
        <pc:sldMkLst>
          <pc:docMk/>
          <pc:sldMk cId="1341263227" sldId="330"/>
        </pc:sldMkLst>
        <pc:spChg chg="mod">
          <ac:chgData name="Kailyn Isaac" userId="S::isaacke@jbu.edu::1337adb5-fc0f-4c5a-a08c-2ffd67cf2328" providerId="AD" clId="Web-{2E910506-CD71-2381-1EF0-FE8EC4EA3772}" dt="2025-03-11T02:40:07.014" v="6" actId="14100"/>
          <ac:spMkLst>
            <pc:docMk/>
            <pc:sldMk cId="1341263227" sldId="330"/>
            <ac:spMk id="18" creationId="{98B65E9F-B361-1F48-9B51-76B9D71D2A17}"/>
          </ac:spMkLst>
        </pc:spChg>
        <pc:picChg chg="add mod">
          <ac:chgData name="Kailyn Isaac" userId="S::isaacke@jbu.edu::1337adb5-fc0f-4c5a-a08c-2ffd67cf2328" providerId="AD" clId="Web-{2E910506-CD71-2381-1EF0-FE8EC4EA3772}" dt="2025-03-11T02:39:55.311" v="5" actId="1076"/>
          <ac:picMkLst>
            <pc:docMk/>
            <pc:sldMk cId="1341263227" sldId="330"/>
            <ac:picMk id="2" creationId="{9D0458C8-B6D2-7B27-6BAE-BABEF82F0CEA}"/>
          </ac:picMkLst>
        </pc:picChg>
        <pc:picChg chg="del">
          <ac:chgData name="Kailyn Isaac" userId="S::isaacke@jbu.edu::1337adb5-fc0f-4c5a-a08c-2ffd67cf2328" providerId="AD" clId="Web-{2E910506-CD71-2381-1EF0-FE8EC4EA3772}" dt="2025-03-11T02:39:38.998" v="0"/>
          <ac:picMkLst>
            <pc:docMk/>
            <pc:sldMk cId="1341263227" sldId="330"/>
            <ac:picMk id="3" creationId="{B08F1955-F722-4040-A84E-E111B3EB1CAB}"/>
          </ac:picMkLst>
        </pc:picChg>
        <pc:picChg chg="mod">
          <ac:chgData name="Kailyn Isaac" userId="S::isaacke@jbu.edu::1337adb5-fc0f-4c5a-a08c-2ffd67cf2328" providerId="AD" clId="Web-{2E910506-CD71-2381-1EF0-FE8EC4EA3772}" dt="2025-03-11T02:40:14.327" v="8" actId="14100"/>
          <ac:picMkLst>
            <pc:docMk/>
            <pc:sldMk cId="1341263227" sldId="330"/>
            <ac:picMk id="16" creationId="{5072D205-3B04-A641-F090-75B6B717DF29}"/>
          </ac:picMkLst>
        </pc:picChg>
      </pc:sldChg>
      <pc:sldChg chg="addSp delSp modSp">
        <pc:chgData name="Kailyn Isaac" userId="S::isaacke@jbu.edu::1337adb5-fc0f-4c5a-a08c-2ffd67cf2328" providerId="AD" clId="Web-{2E910506-CD71-2381-1EF0-FE8EC4EA3772}" dt="2025-03-11T02:40:32.500" v="14"/>
        <pc:sldMkLst>
          <pc:docMk/>
          <pc:sldMk cId="2328205043" sldId="331"/>
        </pc:sldMkLst>
        <pc:spChg chg="add del mod">
          <ac:chgData name="Kailyn Isaac" userId="S::isaacke@jbu.edu::1337adb5-fc0f-4c5a-a08c-2ffd67cf2328" providerId="AD" clId="Web-{2E910506-CD71-2381-1EF0-FE8EC4EA3772}" dt="2025-03-11T02:40:26.968" v="13"/>
          <ac:spMkLst>
            <pc:docMk/>
            <pc:sldMk cId="2328205043" sldId="331"/>
            <ac:spMk id="2" creationId="{6EB4925E-F70B-F326-75AC-8BCAE5CF4229}"/>
          </ac:spMkLst>
        </pc:spChg>
        <pc:picChg chg="del">
          <ac:chgData name="Kailyn Isaac" userId="S::isaacke@jbu.edu::1337adb5-fc0f-4c5a-a08c-2ffd67cf2328" providerId="AD" clId="Web-{2E910506-CD71-2381-1EF0-FE8EC4EA3772}" dt="2025-03-11T02:40:24.827" v="9"/>
          <ac:picMkLst>
            <pc:docMk/>
            <pc:sldMk cId="2328205043" sldId="331"/>
            <ac:picMk id="3" creationId="{24E21DB8-CAB2-45B6-8DE2-7F3FE5CFEA2B}"/>
          </ac:picMkLst>
        </pc:picChg>
        <pc:picChg chg="add mod">
          <ac:chgData name="Kailyn Isaac" userId="S::isaacke@jbu.edu::1337adb5-fc0f-4c5a-a08c-2ffd67cf2328" providerId="AD" clId="Web-{2E910506-CD71-2381-1EF0-FE8EC4EA3772}" dt="2025-03-11T02:40:32.500" v="14"/>
          <ac:picMkLst>
            <pc:docMk/>
            <pc:sldMk cId="2328205043" sldId="331"/>
            <ac:picMk id="4" creationId="{6A478C82-406D-8840-EA6E-2B880C41BBC3}"/>
          </ac:picMkLst>
        </pc:picChg>
      </pc:sldChg>
      <pc:sldChg chg="addSp delSp">
        <pc:chgData name="Kailyn Isaac" userId="S::isaacke@jbu.edu::1337adb5-fc0f-4c5a-a08c-2ffd67cf2328" providerId="AD" clId="Web-{2E910506-CD71-2381-1EF0-FE8EC4EA3772}" dt="2025-03-11T02:48:44.378" v="33"/>
        <pc:sldMkLst>
          <pc:docMk/>
          <pc:sldMk cId="3972413774" sldId="332"/>
        </pc:sldMkLst>
        <pc:picChg chg="add">
          <ac:chgData name="Kailyn Isaac" userId="S::isaacke@jbu.edu::1337adb5-fc0f-4c5a-a08c-2ffd67cf2328" providerId="AD" clId="Web-{2E910506-CD71-2381-1EF0-FE8EC4EA3772}" dt="2025-03-11T02:48:44.378" v="33"/>
          <ac:picMkLst>
            <pc:docMk/>
            <pc:sldMk cId="3972413774" sldId="332"/>
            <ac:picMk id="3" creationId="{62C498FB-0776-B4B8-524E-330B45CE0885}"/>
          </ac:picMkLst>
        </pc:picChg>
        <pc:picChg chg="del">
          <ac:chgData name="Kailyn Isaac" userId="S::isaacke@jbu.edu::1337adb5-fc0f-4c5a-a08c-2ffd67cf2328" providerId="AD" clId="Web-{2E910506-CD71-2381-1EF0-FE8EC4EA3772}" dt="2025-03-11T02:48:43.987" v="32"/>
          <ac:picMkLst>
            <pc:docMk/>
            <pc:sldMk cId="3972413774" sldId="332"/>
            <ac:picMk id="9" creationId="{339B2648-F9A4-4C3F-9394-3AA69B3397CA}"/>
          </ac:picMkLst>
        </pc:picChg>
      </pc:sldChg>
      <pc:sldChg chg="addSp delSp">
        <pc:chgData name="Kailyn Isaac" userId="S::isaacke@jbu.edu::1337adb5-fc0f-4c5a-a08c-2ffd67cf2328" providerId="AD" clId="Web-{2E910506-CD71-2381-1EF0-FE8EC4EA3772}" dt="2025-03-11T02:48:47.143" v="35"/>
        <pc:sldMkLst>
          <pc:docMk/>
          <pc:sldMk cId="3094212416" sldId="333"/>
        </pc:sldMkLst>
        <pc:picChg chg="add">
          <ac:chgData name="Kailyn Isaac" userId="S::isaacke@jbu.edu::1337adb5-fc0f-4c5a-a08c-2ffd67cf2328" providerId="AD" clId="Web-{2E910506-CD71-2381-1EF0-FE8EC4EA3772}" dt="2025-03-11T02:48:47.143" v="35"/>
          <ac:picMkLst>
            <pc:docMk/>
            <pc:sldMk cId="3094212416" sldId="333"/>
            <ac:picMk id="3" creationId="{58D424BA-102F-32BE-EA19-61B8DD624C39}"/>
          </ac:picMkLst>
        </pc:picChg>
        <pc:picChg chg="del">
          <ac:chgData name="Kailyn Isaac" userId="S::isaacke@jbu.edu::1337adb5-fc0f-4c5a-a08c-2ffd67cf2328" providerId="AD" clId="Web-{2E910506-CD71-2381-1EF0-FE8EC4EA3772}" dt="2025-03-11T02:48:47.003" v="34"/>
          <ac:picMkLst>
            <pc:docMk/>
            <pc:sldMk cId="3094212416" sldId="333"/>
            <ac:picMk id="9" creationId="{339B2648-F9A4-4C3F-9394-3AA69B3397CA}"/>
          </ac:picMkLst>
        </pc:picChg>
      </pc:sldChg>
      <pc:sldChg chg="addSp delSp">
        <pc:chgData name="Kailyn Isaac" userId="S::isaacke@jbu.edu::1337adb5-fc0f-4c5a-a08c-2ffd67cf2328" providerId="AD" clId="Web-{2E910506-CD71-2381-1EF0-FE8EC4EA3772}" dt="2025-03-11T02:48:49.940" v="37"/>
        <pc:sldMkLst>
          <pc:docMk/>
          <pc:sldMk cId="1192815712" sldId="334"/>
        </pc:sldMkLst>
        <pc:picChg chg="add">
          <ac:chgData name="Kailyn Isaac" userId="S::isaacke@jbu.edu::1337adb5-fc0f-4c5a-a08c-2ffd67cf2328" providerId="AD" clId="Web-{2E910506-CD71-2381-1EF0-FE8EC4EA3772}" dt="2025-03-11T02:48:49.940" v="37"/>
          <ac:picMkLst>
            <pc:docMk/>
            <pc:sldMk cId="1192815712" sldId="334"/>
            <ac:picMk id="3" creationId="{9D82CFFD-B69C-8FE8-18B9-A1049A705B9E}"/>
          </ac:picMkLst>
        </pc:picChg>
        <pc:picChg chg="del">
          <ac:chgData name="Kailyn Isaac" userId="S::isaacke@jbu.edu::1337adb5-fc0f-4c5a-a08c-2ffd67cf2328" providerId="AD" clId="Web-{2E910506-CD71-2381-1EF0-FE8EC4EA3772}" dt="2025-03-11T02:48:49.753" v="36"/>
          <ac:picMkLst>
            <pc:docMk/>
            <pc:sldMk cId="1192815712" sldId="334"/>
            <ac:picMk id="9" creationId="{339B2648-F9A4-4C3F-9394-3AA69B3397CA}"/>
          </ac:picMkLst>
        </pc:picChg>
      </pc:sldChg>
      <pc:sldChg chg="addSp delSp modSp add mod ord replId setBg">
        <pc:chgData name="Kailyn Isaac" userId="S::isaacke@jbu.edu::1337adb5-fc0f-4c5a-a08c-2ffd67cf2328" providerId="AD" clId="Web-{2E910506-CD71-2381-1EF0-FE8EC4EA3772}" dt="2025-03-11T05:44:06.380" v="2456"/>
        <pc:sldMkLst>
          <pc:docMk/>
          <pc:sldMk cId="1022844225" sldId="336"/>
        </pc:sldMkLst>
        <pc:spChg chg="add del">
          <ac:chgData name="Kailyn Isaac" userId="S::isaacke@jbu.edu::1337adb5-fc0f-4c5a-a08c-2ffd67cf2328" providerId="AD" clId="Web-{2E910506-CD71-2381-1EF0-FE8EC4EA3772}" dt="2025-03-11T05:16:04.816" v="1872"/>
          <ac:spMkLst>
            <pc:docMk/>
            <pc:sldMk cId="1022844225" sldId="336"/>
            <ac:spMk id="3" creationId="{ABE85D1D-D058-8E35-9AB4-F1D5D8624936}"/>
          </ac:spMkLst>
        </pc:spChg>
        <pc:spChg chg="mod">
          <ac:chgData name="Kailyn Isaac" userId="S::isaacke@jbu.edu::1337adb5-fc0f-4c5a-a08c-2ffd67cf2328" providerId="AD" clId="Web-{2E910506-CD71-2381-1EF0-FE8EC4EA3772}" dt="2025-03-11T05:44:02.724" v="2455" actId="20577"/>
          <ac:spMkLst>
            <pc:docMk/>
            <pc:sldMk cId="1022844225" sldId="336"/>
            <ac:spMk id="9" creationId="{D24F6708-056E-A2A7-D0D9-582D33474E86}"/>
          </ac:spMkLst>
        </pc:spChg>
        <pc:spChg chg="del">
          <ac:chgData name="Kailyn Isaac" userId="S::isaacke@jbu.edu::1337adb5-fc0f-4c5a-a08c-2ffd67cf2328" providerId="AD" clId="Web-{2E910506-CD71-2381-1EF0-FE8EC4EA3772}" dt="2025-03-11T03:13:12.653" v="474"/>
          <ac:spMkLst>
            <pc:docMk/>
            <pc:sldMk cId="1022844225" sldId="336"/>
            <ac:spMk id="11" creationId="{7C22D8C2-45A2-FA39-58D4-888089018A53}"/>
          </ac:spMkLst>
        </pc:spChg>
        <pc:graphicFrameChg chg="add del mod modGraphic">
          <ac:chgData name="Kailyn Isaac" userId="S::isaacke@jbu.edu::1337adb5-fc0f-4c5a-a08c-2ffd67cf2328" providerId="AD" clId="Web-{2E910506-CD71-2381-1EF0-FE8EC4EA3772}" dt="2025-03-11T04:04:05.222" v="1035"/>
          <ac:graphicFrameMkLst>
            <pc:docMk/>
            <pc:sldMk cId="1022844225" sldId="336"/>
            <ac:graphicFrameMk id="4" creationId="{D2B928BE-28FF-4A3A-8E60-AC91B94E36FA}"/>
          </ac:graphicFrameMkLst>
        </pc:graphicFrameChg>
        <pc:graphicFrameChg chg="del mod modGraphic">
          <ac:chgData name="Kailyn Isaac" userId="S::isaacke@jbu.edu::1337adb5-fc0f-4c5a-a08c-2ffd67cf2328" providerId="AD" clId="Web-{2E910506-CD71-2381-1EF0-FE8EC4EA3772}" dt="2025-03-11T03:11:40.962" v="467"/>
          <ac:graphicFrameMkLst>
            <pc:docMk/>
            <pc:sldMk cId="1022844225" sldId="336"/>
            <ac:graphicFrameMk id="7" creationId="{43180F7D-74B2-B134-7829-8A8C7D5EB43A}"/>
          </ac:graphicFrameMkLst>
        </pc:graphicFrameChg>
        <pc:graphicFrameChg chg="del">
          <ac:chgData name="Kailyn Isaac" userId="S::isaacke@jbu.edu::1337adb5-fc0f-4c5a-a08c-2ffd67cf2328" providerId="AD" clId="Web-{2E910506-CD71-2381-1EF0-FE8EC4EA3772}" dt="2025-03-11T03:09:54.707" v="343"/>
          <ac:graphicFrameMkLst>
            <pc:docMk/>
            <pc:sldMk cId="1022844225" sldId="336"/>
            <ac:graphicFrameMk id="8" creationId="{48577011-CBAF-0C7B-B2AF-A3F816782EC9}"/>
          </ac:graphicFrameMkLst>
        </pc:graphicFrameChg>
        <pc:graphicFrameChg chg="add">
          <ac:chgData name="Kailyn Isaac" userId="S::isaacke@jbu.edu::1337adb5-fc0f-4c5a-a08c-2ffd67cf2328" providerId="AD" clId="Web-{2E910506-CD71-2381-1EF0-FE8EC4EA3772}" dt="2025-03-11T04:04:05.972" v="1036"/>
          <ac:graphicFrameMkLst>
            <pc:docMk/>
            <pc:sldMk cId="1022844225" sldId="336"/>
            <ac:graphicFrameMk id="13" creationId="{B1C4AA16-28E0-EC19-3DB2-12F81AE608ED}"/>
          </ac:graphicFrameMkLst>
        </pc:graphicFrameChg>
        <pc:picChg chg="add del">
          <ac:chgData name="Kailyn Isaac" userId="S::isaacke@jbu.edu::1337adb5-fc0f-4c5a-a08c-2ffd67cf2328" providerId="AD" clId="Web-{2E910506-CD71-2381-1EF0-FE8EC4EA3772}" dt="2025-03-11T02:55:27.940" v="102"/>
          <ac:picMkLst>
            <pc:docMk/>
            <pc:sldMk cId="1022844225" sldId="336"/>
            <ac:picMk id="2" creationId="{55D61483-32DA-381E-0EDC-F9508877282C}"/>
          </ac:picMkLst>
        </pc:picChg>
        <pc:picChg chg="add del mod">
          <ac:chgData name="Kailyn Isaac" userId="S::isaacke@jbu.edu::1337adb5-fc0f-4c5a-a08c-2ffd67cf2328" providerId="AD" clId="Web-{2E910506-CD71-2381-1EF0-FE8EC4EA3772}" dt="2025-03-11T03:30:07.363" v="633"/>
          <ac:picMkLst>
            <pc:docMk/>
            <pc:sldMk cId="1022844225" sldId="336"/>
            <ac:picMk id="5" creationId="{DAF79A36-F9C1-BDB0-E2C5-41845B2F8ED8}"/>
          </ac:picMkLst>
        </pc:picChg>
        <pc:picChg chg="add mod modCrop">
          <ac:chgData name="Kailyn Isaac" userId="S::isaacke@jbu.edu::1337adb5-fc0f-4c5a-a08c-2ffd67cf2328" providerId="AD" clId="Web-{2E910506-CD71-2381-1EF0-FE8EC4EA3772}" dt="2025-03-11T05:16:03.566" v="1871" actId="1076"/>
          <ac:picMkLst>
            <pc:docMk/>
            <pc:sldMk cId="1022844225" sldId="336"/>
            <ac:picMk id="6" creationId="{2EE07B12-893C-A22E-3D1B-4A051A92064F}"/>
          </ac:picMkLst>
        </pc:picChg>
        <pc:picChg chg="mod">
          <ac:chgData name="Kailyn Isaac" userId="S::isaacke@jbu.edu::1337adb5-fc0f-4c5a-a08c-2ffd67cf2328" providerId="AD" clId="Web-{2E910506-CD71-2381-1EF0-FE8EC4EA3772}" dt="2025-03-11T03:32:00.461" v="674" actId="1076"/>
          <ac:picMkLst>
            <pc:docMk/>
            <pc:sldMk cId="1022844225" sldId="336"/>
            <ac:picMk id="16" creationId="{948371E3-58EC-EFB6-7D2D-DE4F16EFF53D}"/>
          </ac:picMkLst>
        </pc:picChg>
      </pc:sldChg>
      <pc:sldChg chg="addSp delSp modSp add del ord replId">
        <pc:chgData name="Kailyn Isaac" userId="S::isaacke@jbu.edu::1337adb5-fc0f-4c5a-a08c-2ffd67cf2328" providerId="AD" clId="Web-{2E910506-CD71-2381-1EF0-FE8EC4EA3772}" dt="2025-03-11T03:25:26.352" v="592"/>
        <pc:sldMkLst>
          <pc:docMk/>
          <pc:sldMk cId="856271301" sldId="337"/>
        </pc:sldMkLst>
        <pc:spChg chg="mod">
          <ac:chgData name="Kailyn Isaac" userId="S::isaacke@jbu.edu::1337adb5-fc0f-4c5a-a08c-2ffd67cf2328" providerId="AD" clId="Web-{2E910506-CD71-2381-1EF0-FE8EC4EA3772}" dt="2025-03-11T02:55:36.612" v="108" actId="20577"/>
          <ac:spMkLst>
            <pc:docMk/>
            <pc:sldMk cId="856271301" sldId="337"/>
            <ac:spMk id="9" creationId="{D7C81602-3B0A-FFC7-7E2B-F3163F8D02A7}"/>
          </ac:spMkLst>
        </pc:spChg>
        <pc:graphicFrameChg chg="add del mod modGraphic">
          <ac:chgData name="Kailyn Isaac" userId="S::isaacke@jbu.edu::1337adb5-fc0f-4c5a-a08c-2ffd67cf2328" providerId="AD" clId="Web-{2E910506-CD71-2381-1EF0-FE8EC4EA3772}" dt="2025-03-11T03:24:52.398" v="585"/>
          <ac:graphicFrameMkLst>
            <pc:docMk/>
            <pc:sldMk cId="856271301" sldId="337"/>
            <ac:graphicFrameMk id="3" creationId="{30C906FA-6616-EB43-4D19-F99507EC16A9}"/>
          </ac:graphicFrameMkLst>
        </pc:graphicFrameChg>
        <pc:graphicFrameChg chg="del">
          <ac:chgData name="Kailyn Isaac" userId="S::isaacke@jbu.edu::1337adb5-fc0f-4c5a-a08c-2ffd67cf2328" providerId="AD" clId="Web-{2E910506-CD71-2381-1EF0-FE8EC4EA3772}" dt="2025-03-11T03:21:33.265" v="495"/>
          <ac:graphicFrameMkLst>
            <pc:docMk/>
            <pc:sldMk cId="856271301" sldId="337"/>
            <ac:graphicFrameMk id="7" creationId="{43E24304-6A82-9DE7-B360-40ACF85CB496}"/>
          </ac:graphicFrameMkLst>
        </pc:graphicFrameChg>
        <pc:graphicFrameChg chg="del">
          <ac:chgData name="Kailyn Isaac" userId="S::isaacke@jbu.edu::1337adb5-fc0f-4c5a-a08c-2ffd67cf2328" providerId="AD" clId="Web-{2E910506-CD71-2381-1EF0-FE8EC4EA3772}" dt="2025-03-11T03:21:31.328" v="494"/>
          <ac:graphicFrameMkLst>
            <pc:docMk/>
            <pc:sldMk cId="856271301" sldId="337"/>
            <ac:graphicFrameMk id="8" creationId="{936B8661-5364-5309-963E-6D94DC998DD0}"/>
          </ac:graphicFrameMkLst>
        </pc:graphicFrameChg>
      </pc:sldChg>
      <pc:sldChg chg="addSp delSp modSp add mod ord replId setBg">
        <pc:chgData name="Kailyn Isaac" userId="S::isaacke@jbu.edu::1337adb5-fc0f-4c5a-a08c-2ffd67cf2328" providerId="AD" clId="Web-{2E910506-CD71-2381-1EF0-FE8EC4EA3772}" dt="2025-03-11T05:44:54.897" v="2462"/>
        <pc:sldMkLst>
          <pc:docMk/>
          <pc:sldMk cId="592593318" sldId="338"/>
        </pc:sldMkLst>
        <pc:spChg chg="add mod">
          <ac:chgData name="Kailyn Isaac" userId="S::isaacke@jbu.edu::1337adb5-fc0f-4c5a-a08c-2ffd67cf2328" providerId="AD" clId="Web-{2E910506-CD71-2381-1EF0-FE8EC4EA3772}" dt="2025-03-11T05:44:42.194" v="2461"/>
          <ac:spMkLst>
            <pc:docMk/>
            <pc:sldMk cId="592593318" sldId="338"/>
            <ac:spMk id="5" creationId="{B9046427-98DA-1C33-590D-F16C3C0F8986}"/>
          </ac:spMkLst>
        </pc:spChg>
        <pc:spChg chg="mod">
          <ac:chgData name="Kailyn Isaac" userId="S::isaacke@jbu.edu::1337adb5-fc0f-4c5a-a08c-2ffd67cf2328" providerId="AD" clId="Web-{2E910506-CD71-2381-1EF0-FE8EC4EA3772}" dt="2025-03-11T05:44:27.943" v="2459" actId="20577"/>
          <ac:spMkLst>
            <pc:docMk/>
            <pc:sldMk cId="592593318" sldId="338"/>
            <ac:spMk id="9" creationId="{511BFF38-E2F7-8CF8-DAF9-EEF0EF9B6C4E}"/>
          </ac:spMkLst>
        </pc:spChg>
        <pc:spChg chg="del">
          <ac:chgData name="Kailyn Isaac" userId="S::isaacke@jbu.edu::1337adb5-fc0f-4c5a-a08c-2ffd67cf2328" providerId="AD" clId="Web-{2E910506-CD71-2381-1EF0-FE8EC4EA3772}" dt="2025-03-11T04:01:20.794" v="1008"/>
          <ac:spMkLst>
            <pc:docMk/>
            <pc:sldMk cId="592593318" sldId="338"/>
            <ac:spMk id="11" creationId="{319FA0F3-F36B-822E-234E-30C5458BF047}"/>
          </ac:spMkLst>
        </pc:spChg>
        <pc:graphicFrameChg chg="add mod modGraphic">
          <ac:chgData name="Kailyn Isaac" userId="S::isaacke@jbu.edu::1337adb5-fc0f-4c5a-a08c-2ffd67cf2328" providerId="AD" clId="Web-{2E910506-CD71-2381-1EF0-FE8EC4EA3772}" dt="2025-03-11T04:03:04.189" v="1028"/>
          <ac:graphicFrameMkLst>
            <pc:docMk/>
            <pc:sldMk cId="592593318" sldId="338"/>
            <ac:graphicFrameMk id="3" creationId="{FE1C38F8-C17B-A3E2-45B8-9E0C5E7A37D6}"/>
          </ac:graphicFrameMkLst>
        </pc:graphicFrameChg>
        <pc:graphicFrameChg chg="del mod modGraphic">
          <ac:chgData name="Kailyn Isaac" userId="S::isaacke@jbu.edu::1337adb5-fc0f-4c5a-a08c-2ffd67cf2328" providerId="AD" clId="Web-{2E910506-CD71-2381-1EF0-FE8EC4EA3772}" dt="2025-03-11T03:35:57.470" v="701"/>
          <ac:graphicFrameMkLst>
            <pc:docMk/>
            <pc:sldMk cId="592593318" sldId="338"/>
            <ac:graphicFrameMk id="7" creationId="{B87DDBF3-4392-2DC8-04D2-B78C19A332DE}"/>
          </ac:graphicFrameMkLst>
        </pc:graphicFrameChg>
        <pc:graphicFrameChg chg="del mod modGraphic">
          <ac:chgData name="Kailyn Isaac" userId="S::isaacke@jbu.edu::1337adb5-fc0f-4c5a-a08c-2ffd67cf2328" providerId="AD" clId="Web-{2E910506-CD71-2381-1EF0-FE8EC4EA3772}" dt="2025-03-11T03:35:56.705" v="700"/>
          <ac:graphicFrameMkLst>
            <pc:docMk/>
            <pc:sldMk cId="592593318" sldId="338"/>
            <ac:graphicFrameMk id="8" creationId="{417829F2-CB49-144F-71E8-520511D615AF}"/>
          </ac:graphicFrameMkLst>
        </pc:graphicFrameChg>
        <pc:picChg chg="add mod">
          <ac:chgData name="Kailyn Isaac" userId="S::isaacke@jbu.edu::1337adb5-fc0f-4c5a-a08c-2ffd67cf2328" providerId="AD" clId="Web-{2E910506-CD71-2381-1EF0-FE8EC4EA3772}" dt="2025-03-11T05:16:22.676" v="1876" actId="1076"/>
          <ac:picMkLst>
            <pc:docMk/>
            <pc:sldMk cId="592593318" sldId="338"/>
            <ac:picMk id="4" creationId="{BEA595CE-4073-7362-4472-709B9919EF03}"/>
          </ac:picMkLst>
        </pc:picChg>
        <pc:picChg chg="mod">
          <ac:chgData name="Kailyn Isaac" userId="S::isaacke@jbu.edu::1337adb5-fc0f-4c5a-a08c-2ffd67cf2328" providerId="AD" clId="Web-{2E910506-CD71-2381-1EF0-FE8EC4EA3772}" dt="2025-03-11T04:01:27.404" v="1010" actId="1076"/>
          <ac:picMkLst>
            <pc:docMk/>
            <pc:sldMk cId="592593318" sldId="338"/>
            <ac:picMk id="16" creationId="{78D70C25-8E0D-8287-6B81-05B265C7F90A}"/>
          </ac:picMkLst>
        </pc:picChg>
      </pc:sldChg>
      <pc:sldChg chg="addSp delSp modSp add del ord replId">
        <pc:chgData name="Kailyn Isaac" userId="S::isaacke@jbu.edu::1337adb5-fc0f-4c5a-a08c-2ffd67cf2328" providerId="AD" clId="Web-{2E910506-CD71-2381-1EF0-FE8EC4EA3772}" dt="2025-03-11T03:43:38.238" v="908"/>
        <pc:sldMkLst>
          <pc:docMk/>
          <pc:sldMk cId="1962429932" sldId="339"/>
        </pc:sldMkLst>
        <pc:spChg chg="mod">
          <ac:chgData name="Kailyn Isaac" userId="S::isaacke@jbu.edu::1337adb5-fc0f-4c5a-a08c-2ffd67cf2328" providerId="AD" clId="Web-{2E910506-CD71-2381-1EF0-FE8EC4EA3772}" dt="2025-03-11T03:43:16.362" v="906" actId="20577"/>
          <ac:spMkLst>
            <pc:docMk/>
            <pc:sldMk cId="1962429932" sldId="339"/>
            <ac:spMk id="9" creationId="{19A9624C-0CA5-1970-4FA3-D0B0B0A2510B}"/>
          </ac:spMkLst>
        </pc:spChg>
        <pc:graphicFrameChg chg="add mod modGraphic">
          <ac:chgData name="Kailyn Isaac" userId="S::isaacke@jbu.edu::1337adb5-fc0f-4c5a-a08c-2ffd67cf2328" providerId="AD" clId="Web-{2E910506-CD71-2381-1EF0-FE8EC4EA3772}" dt="2025-03-11T02:59:11.058" v="261"/>
          <ac:graphicFrameMkLst>
            <pc:docMk/>
            <pc:sldMk cId="1962429932" sldId="339"/>
            <ac:graphicFrameMk id="3" creationId="{A59CE7A6-D4B9-980D-88DE-A0A9B239D581}"/>
          </ac:graphicFrameMkLst>
        </pc:graphicFrameChg>
        <pc:graphicFrameChg chg="del mod modGraphic">
          <ac:chgData name="Kailyn Isaac" userId="S::isaacke@jbu.edu::1337adb5-fc0f-4c5a-a08c-2ffd67cf2328" providerId="AD" clId="Web-{2E910506-CD71-2381-1EF0-FE8EC4EA3772}" dt="2025-03-11T02:57:56.289" v="193"/>
          <ac:graphicFrameMkLst>
            <pc:docMk/>
            <pc:sldMk cId="1962429932" sldId="339"/>
            <ac:graphicFrameMk id="7" creationId="{9CEFC71A-2A0D-E142-8019-092EE08ACA8D}"/>
          </ac:graphicFrameMkLst>
        </pc:graphicFrameChg>
        <pc:graphicFrameChg chg="del">
          <ac:chgData name="Kailyn Isaac" userId="S::isaacke@jbu.edu::1337adb5-fc0f-4c5a-a08c-2ffd67cf2328" providerId="AD" clId="Web-{2E910506-CD71-2381-1EF0-FE8EC4EA3772}" dt="2025-03-11T02:57:17.960" v="125"/>
          <ac:graphicFrameMkLst>
            <pc:docMk/>
            <pc:sldMk cId="1962429932" sldId="339"/>
            <ac:graphicFrameMk id="8" creationId="{48F55C0C-338B-2991-EED1-BBDF4AD29D69}"/>
          </ac:graphicFrameMkLst>
        </pc:graphicFrameChg>
      </pc:sldChg>
      <pc:sldChg chg="addSp delSp modSp add mod ord replId setBg">
        <pc:chgData name="Kailyn Isaac" userId="S::isaacke@jbu.edu::1337adb5-fc0f-4c5a-a08c-2ffd67cf2328" providerId="AD" clId="Web-{2E910506-CD71-2381-1EF0-FE8EC4EA3772}" dt="2025-03-11T05:45:16.242" v="2466"/>
        <pc:sldMkLst>
          <pc:docMk/>
          <pc:sldMk cId="4169330683" sldId="340"/>
        </pc:sldMkLst>
        <pc:spChg chg="add mod">
          <ac:chgData name="Kailyn Isaac" userId="S::isaacke@jbu.edu::1337adb5-fc0f-4c5a-a08c-2ffd67cf2328" providerId="AD" clId="Web-{2E910506-CD71-2381-1EF0-FE8EC4EA3772}" dt="2025-03-11T05:45:16.242" v="2466"/>
          <ac:spMkLst>
            <pc:docMk/>
            <pc:sldMk cId="4169330683" sldId="340"/>
            <ac:spMk id="3" creationId="{931CE7C8-5113-EC6C-E62A-714CE9245641}"/>
          </ac:spMkLst>
        </pc:spChg>
        <pc:spChg chg="mod">
          <ac:chgData name="Kailyn Isaac" userId="S::isaacke@jbu.edu::1337adb5-fc0f-4c5a-a08c-2ffd67cf2328" providerId="AD" clId="Web-{2E910506-CD71-2381-1EF0-FE8EC4EA3772}" dt="2025-03-11T05:45:06.632" v="2464" actId="20577"/>
          <ac:spMkLst>
            <pc:docMk/>
            <pc:sldMk cId="4169330683" sldId="340"/>
            <ac:spMk id="9" creationId="{A94BDAA6-E734-4C70-F5EC-5C7C12FC957B}"/>
          </ac:spMkLst>
        </pc:spChg>
        <pc:graphicFrameChg chg="add del mod">
          <ac:chgData name="Kailyn Isaac" userId="S::isaacke@jbu.edu::1337adb5-fc0f-4c5a-a08c-2ffd67cf2328" providerId="AD" clId="Web-{2E910506-CD71-2381-1EF0-FE8EC4EA3772}" dt="2025-03-11T03:24:42.288" v="581"/>
          <ac:graphicFrameMkLst>
            <pc:docMk/>
            <pc:sldMk cId="4169330683" sldId="340"/>
            <ac:graphicFrameMk id="3" creationId="{1736F927-36DF-1F93-22CE-1209CC4654B3}"/>
          </ac:graphicFrameMkLst>
        </pc:graphicFrameChg>
        <pc:graphicFrameChg chg="add del">
          <ac:chgData name="Kailyn Isaac" userId="S::isaacke@jbu.edu::1337adb5-fc0f-4c5a-a08c-2ffd67cf2328" providerId="AD" clId="Web-{2E910506-CD71-2381-1EF0-FE8EC4EA3772}" dt="2025-03-11T03:24:59.648" v="587"/>
          <ac:graphicFrameMkLst>
            <pc:docMk/>
            <pc:sldMk cId="4169330683" sldId="340"/>
            <ac:graphicFrameMk id="4" creationId="{C3793143-A428-9066-70A2-3C895C3DE74C}"/>
          </ac:graphicFrameMkLst>
        </pc:graphicFrameChg>
        <pc:graphicFrameChg chg="add del mod">
          <ac:chgData name="Kailyn Isaac" userId="S::isaacke@jbu.edu::1337adb5-fc0f-4c5a-a08c-2ffd67cf2328" providerId="AD" clId="Web-{2E910506-CD71-2381-1EF0-FE8EC4EA3772}" dt="2025-03-11T03:24:49.304" v="583"/>
          <ac:graphicFrameMkLst>
            <pc:docMk/>
            <pc:sldMk cId="4169330683" sldId="340"/>
            <ac:graphicFrameMk id="6" creationId="{40C57DC2-B4BF-0151-E305-ECB71F66AAAB}"/>
          </ac:graphicFrameMkLst>
        </pc:graphicFrameChg>
        <pc:graphicFrameChg chg="add mod modGraphic">
          <ac:chgData name="Kailyn Isaac" userId="S::isaacke@jbu.edu::1337adb5-fc0f-4c5a-a08c-2ffd67cf2328" providerId="AD" clId="Web-{2E910506-CD71-2381-1EF0-FE8EC4EA3772}" dt="2025-03-11T04:02:22.890" v="1017"/>
          <ac:graphicFrameMkLst>
            <pc:docMk/>
            <pc:sldMk cId="4169330683" sldId="340"/>
            <ac:graphicFrameMk id="8" creationId="{F300DCB4-7BB9-B6E0-87EB-1A8604BCCFDB}"/>
          </ac:graphicFrameMkLst>
        </pc:graphicFrameChg>
        <pc:picChg chg="add mod">
          <ac:chgData name="Kailyn Isaac" userId="S::isaacke@jbu.edu::1337adb5-fc0f-4c5a-a08c-2ffd67cf2328" providerId="AD" clId="Web-{2E910506-CD71-2381-1EF0-FE8EC4EA3772}" dt="2025-03-11T05:19:15.636" v="1905" actId="1076"/>
          <ac:picMkLst>
            <pc:docMk/>
            <pc:sldMk cId="4169330683" sldId="340"/>
            <ac:picMk id="10" creationId="{A0911782-F5A2-AAB5-EC48-0FD86440AB80}"/>
          </ac:picMkLst>
        </pc:picChg>
        <pc:picChg chg="add del mod">
          <ac:chgData name="Kailyn Isaac" userId="S::isaacke@jbu.edu::1337adb5-fc0f-4c5a-a08c-2ffd67cf2328" providerId="AD" clId="Web-{2E910506-CD71-2381-1EF0-FE8EC4EA3772}" dt="2025-03-11T03:35:09.437" v="697"/>
          <ac:picMkLst>
            <pc:docMk/>
            <pc:sldMk cId="4169330683" sldId="340"/>
            <ac:picMk id="11" creationId="{B1725DE1-FB76-14C6-FFB1-15CCA4AE250B}"/>
          </ac:picMkLst>
        </pc:picChg>
        <pc:picChg chg="mod">
          <ac:chgData name="Kailyn Isaac" userId="S::isaacke@jbu.edu::1337adb5-fc0f-4c5a-a08c-2ffd67cf2328" providerId="AD" clId="Web-{2E910506-CD71-2381-1EF0-FE8EC4EA3772}" dt="2025-03-11T03:32:58.057" v="682" actId="1076"/>
          <ac:picMkLst>
            <pc:docMk/>
            <pc:sldMk cId="4169330683" sldId="340"/>
            <ac:picMk id="16" creationId="{18F7EF83-1E39-7B0B-D4FB-38BF56AD2E87}"/>
          </ac:picMkLst>
        </pc:picChg>
      </pc:sldChg>
      <pc:sldChg chg="addSp delSp modSp add mod ord replId setBg">
        <pc:chgData name="Kailyn Isaac" userId="S::isaacke@jbu.edu::1337adb5-fc0f-4c5a-a08c-2ffd67cf2328" providerId="AD" clId="Web-{2E910506-CD71-2381-1EF0-FE8EC4EA3772}" dt="2025-03-11T05:44:21.521" v="2458" actId="20577"/>
        <pc:sldMkLst>
          <pc:docMk/>
          <pc:sldMk cId="3205929213" sldId="341"/>
        </pc:sldMkLst>
        <pc:spChg chg="mod">
          <ac:chgData name="Kailyn Isaac" userId="S::isaacke@jbu.edu::1337adb5-fc0f-4c5a-a08c-2ffd67cf2328" providerId="AD" clId="Web-{2E910506-CD71-2381-1EF0-FE8EC4EA3772}" dt="2025-03-11T05:44:21.521" v="2458" actId="20577"/>
          <ac:spMkLst>
            <pc:docMk/>
            <pc:sldMk cId="3205929213" sldId="341"/>
            <ac:spMk id="9" creationId="{E1CD8A61-2102-DD6D-25D0-DA6E7428A684}"/>
          </ac:spMkLst>
        </pc:spChg>
        <pc:graphicFrameChg chg="del mod modGraphic">
          <ac:chgData name="Kailyn Isaac" userId="S::isaacke@jbu.edu::1337adb5-fc0f-4c5a-a08c-2ffd67cf2328" providerId="AD" clId="Web-{2E910506-CD71-2381-1EF0-FE8EC4EA3772}" dt="2025-03-11T04:15:18.408" v="1037"/>
          <ac:graphicFrameMkLst>
            <pc:docMk/>
            <pc:sldMk cId="3205929213" sldId="341"/>
            <ac:graphicFrameMk id="4" creationId="{DB862D41-738B-56E4-7BFE-1AF970D1FFE0}"/>
          </ac:graphicFrameMkLst>
        </pc:graphicFrameChg>
        <pc:graphicFrameChg chg="add mod modGraphic">
          <ac:chgData name="Kailyn Isaac" userId="S::isaacke@jbu.edu::1337adb5-fc0f-4c5a-a08c-2ffd67cf2328" providerId="AD" clId="Web-{2E910506-CD71-2381-1EF0-FE8EC4EA3772}" dt="2025-03-11T04:16:35.144" v="1095"/>
          <ac:graphicFrameMkLst>
            <pc:docMk/>
            <pc:sldMk cId="3205929213" sldId="341"/>
            <ac:graphicFrameMk id="5" creationId="{E23702E5-E6F3-55EE-43DC-9E6E0302F6DD}"/>
          </ac:graphicFrameMkLst>
        </pc:graphicFrameChg>
        <pc:picChg chg="add mod">
          <ac:chgData name="Kailyn Isaac" userId="S::isaacke@jbu.edu::1337adb5-fc0f-4c5a-a08c-2ffd67cf2328" providerId="AD" clId="Web-{2E910506-CD71-2381-1EF0-FE8EC4EA3772}" dt="2025-03-11T03:54:18.356" v="929" actId="1076"/>
          <ac:picMkLst>
            <pc:docMk/>
            <pc:sldMk cId="3205929213" sldId="341"/>
            <ac:picMk id="2" creationId="{8403035C-3B87-CCB9-B76D-2B9728072EEC}"/>
          </ac:picMkLst>
        </pc:picChg>
        <pc:picChg chg="del">
          <ac:chgData name="Kailyn Isaac" userId="S::isaacke@jbu.edu::1337adb5-fc0f-4c5a-a08c-2ffd67cf2328" providerId="AD" clId="Web-{2E910506-CD71-2381-1EF0-FE8EC4EA3772}" dt="2025-03-11T03:48:46.562" v="916"/>
          <ac:picMkLst>
            <pc:docMk/>
            <pc:sldMk cId="3205929213" sldId="341"/>
            <ac:picMk id="6" creationId="{05B0897F-BCE0-A9E3-3B65-9B4839883BC6}"/>
          </ac:picMkLst>
        </pc:picChg>
      </pc:sldChg>
      <pc:sldChg chg="addSp delSp modSp add ord replId">
        <pc:chgData name="Kailyn Isaac" userId="S::isaacke@jbu.edu::1337adb5-fc0f-4c5a-a08c-2ffd67cf2328" providerId="AD" clId="Web-{2E910506-CD71-2381-1EF0-FE8EC4EA3772}" dt="2025-03-11T05:23:11.738" v="1913" actId="20577"/>
        <pc:sldMkLst>
          <pc:docMk/>
          <pc:sldMk cId="2219699552" sldId="342"/>
        </pc:sldMkLst>
        <pc:spChg chg="mod">
          <ac:chgData name="Kailyn Isaac" userId="S::isaacke@jbu.edu::1337adb5-fc0f-4c5a-a08c-2ffd67cf2328" providerId="AD" clId="Web-{2E910506-CD71-2381-1EF0-FE8EC4EA3772}" dt="2025-03-11T04:26:02.613" v="1342" actId="20577"/>
          <ac:spMkLst>
            <pc:docMk/>
            <pc:sldMk cId="2219699552" sldId="342"/>
            <ac:spMk id="18" creationId="{51BF0966-BE84-C628-EDCA-66C333243973}"/>
          </ac:spMkLst>
        </pc:spChg>
        <pc:spChg chg="mod">
          <ac:chgData name="Kailyn Isaac" userId="S::isaacke@jbu.edu::1337adb5-fc0f-4c5a-a08c-2ffd67cf2328" providerId="AD" clId="Web-{2E910506-CD71-2381-1EF0-FE8EC4EA3772}" dt="2025-03-11T04:59:21.012" v="1726" actId="20577"/>
          <ac:spMkLst>
            <pc:docMk/>
            <pc:sldMk cId="2219699552" sldId="342"/>
            <ac:spMk id="19" creationId="{4565AD08-0556-7661-C0DB-53BA1FEE7BB3}"/>
          </ac:spMkLst>
        </pc:spChg>
        <pc:spChg chg="mod">
          <ac:chgData name="Kailyn Isaac" userId="S::isaacke@jbu.edu::1337adb5-fc0f-4c5a-a08c-2ffd67cf2328" providerId="AD" clId="Web-{2E910506-CD71-2381-1EF0-FE8EC4EA3772}" dt="2025-03-11T04:23:49.109" v="1185" actId="20577"/>
          <ac:spMkLst>
            <pc:docMk/>
            <pc:sldMk cId="2219699552" sldId="342"/>
            <ac:spMk id="21" creationId="{D595681B-74EC-585A-6D78-1796371CA923}"/>
          </ac:spMkLst>
        </pc:spChg>
        <pc:spChg chg="mod">
          <ac:chgData name="Kailyn Isaac" userId="S::isaacke@jbu.edu::1337adb5-fc0f-4c5a-a08c-2ffd67cf2328" providerId="AD" clId="Web-{2E910506-CD71-2381-1EF0-FE8EC4EA3772}" dt="2025-03-11T04:23:43.031" v="1176" actId="20577"/>
          <ac:spMkLst>
            <pc:docMk/>
            <pc:sldMk cId="2219699552" sldId="342"/>
            <ac:spMk id="23" creationId="{1359B4B2-560A-AB60-892F-3CE6E0998BD3}"/>
          </ac:spMkLst>
        </pc:spChg>
        <pc:spChg chg="mod">
          <ac:chgData name="Kailyn Isaac" userId="S::isaacke@jbu.edu::1337adb5-fc0f-4c5a-a08c-2ffd67cf2328" providerId="AD" clId="Web-{2E910506-CD71-2381-1EF0-FE8EC4EA3772}" dt="2025-03-11T05:23:11.738" v="1913" actId="20577"/>
          <ac:spMkLst>
            <pc:docMk/>
            <pc:sldMk cId="2219699552" sldId="342"/>
            <ac:spMk id="26" creationId="{509E2C72-774E-C7C0-4C1C-E061458C64BE}"/>
          </ac:spMkLst>
        </pc:spChg>
        <pc:graphicFrameChg chg="add del mod">
          <ac:chgData name="Kailyn Isaac" userId="S::isaacke@jbu.edu::1337adb5-fc0f-4c5a-a08c-2ffd67cf2328" providerId="AD" clId="Web-{2E910506-CD71-2381-1EF0-FE8EC4EA3772}" dt="2025-03-11T04:56:52.803" v="1699"/>
          <ac:graphicFrameMkLst>
            <pc:docMk/>
            <pc:sldMk cId="2219699552" sldId="342"/>
            <ac:graphicFrameMk id="5" creationId="{59BD6618-C78B-E141-D508-D27F8C28884F}"/>
          </ac:graphicFrameMkLst>
        </pc:graphicFrameChg>
        <pc:picChg chg="add mod">
          <ac:chgData name="Kailyn Isaac" userId="S::isaacke@jbu.edu::1337adb5-fc0f-4c5a-a08c-2ffd67cf2328" providerId="AD" clId="Web-{2E910506-CD71-2381-1EF0-FE8EC4EA3772}" dt="2025-03-11T04:57:21.601" v="1705" actId="1076"/>
          <ac:picMkLst>
            <pc:docMk/>
            <pc:sldMk cId="2219699552" sldId="342"/>
            <ac:picMk id="7" creationId="{4FD03623-0C1A-20E8-7BB4-CD12BA7FBC88}"/>
          </ac:picMkLst>
        </pc:picChg>
        <pc:picChg chg="del">
          <ac:chgData name="Kailyn Isaac" userId="S::isaacke@jbu.edu::1337adb5-fc0f-4c5a-a08c-2ffd67cf2328" providerId="AD" clId="Web-{2E910506-CD71-2381-1EF0-FE8EC4EA3772}" dt="2025-03-11T04:57:16.538" v="1704"/>
          <ac:picMkLst>
            <pc:docMk/>
            <pc:sldMk cId="2219699552" sldId="342"/>
            <ac:picMk id="12" creationId="{41F45B41-3639-3786-1FF0-764E981DA10D}"/>
          </ac:picMkLst>
        </pc:picChg>
      </pc:sldChg>
      <pc:sldChg chg="delSp modSp add ord replId">
        <pc:chgData name="Kailyn Isaac" userId="S::isaacke@jbu.edu::1337adb5-fc0f-4c5a-a08c-2ffd67cf2328" providerId="AD" clId="Web-{2E910506-CD71-2381-1EF0-FE8EC4EA3772}" dt="2025-03-11T05:43:14.050" v="2450"/>
        <pc:sldMkLst>
          <pc:docMk/>
          <pc:sldMk cId="173202720" sldId="343"/>
        </pc:sldMkLst>
        <pc:spChg chg="mod">
          <ac:chgData name="Kailyn Isaac" userId="S::isaacke@jbu.edu::1337adb5-fc0f-4c5a-a08c-2ffd67cf2328" providerId="AD" clId="Web-{2E910506-CD71-2381-1EF0-FE8EC4EA3772}" dt="2025-03-11T05:12:10.744" v="1810" actId="20577"/>
          <ac:spMkLst>
            <pc:docMk/>
            <pc:sldMk cId="173202720" sldId="343"/>
            <ac:spMk id="18" creationId="{59FA03E5-4926-36F1-48B1-DD413401BD89}"/>
          </ac:spMkLst>
        </pc:spChg>
        <pc:picChg chg="del">
          <ac:chgData name="Kailyn Isaac" userId="S::isaacke@jbu.edu::1337adb5-fc0f-4c5a-a08c-2ffd67cf2328" providerId="AD" clId="Web-{2E910506-CD71-2381-1EF0-FE8EC4EA3772}" dt="2025-03-11T05:43:14.050" v="2450"/>
          <ac:picMkLst>
            <pc:docMk/>
            <pc:sldMk cId="173202720" sldId="343"/>
            <ac:picMk id="4" creationId="{53953A22-504C-6827-1BD3-5A021F694AB1}"/>
          </ac:picMkLst>
        </pc:picChg>
        <pc:picChg chg="del">
          <ac:chgData name="Kailyn Isaac" userId="S::isaacke@jbu.edu::1337adb5-fc0f-4c5a-a08c-2ffd67cf2328" providerId="AD" clId="Web-{2E910506-CD71-2381-1EF0-FE8EC4EA3772}" dt="2025-03-11T05:43:13.019" v="2449"/>
          <ac:picMkLst>
            <pc:docMk/>
            <pc:sldMk cId="173202720" sldId="343"/>
            <ac:picMk id="5" creationId="{9C020A31-CC52-F4A9-D32D-C2AA2ABA5822}"/>
          </ac:picMkLst>
        </pc:picChg>
      </pc:sldChg>
      <pc:sldChg chg="addSp modSp add ord replId">
        <pc:chgData name="Kailyn Isaac" userId="S::isaacke@jbu.edu::1337adb5-fc0f-4c5a-a08c-2ffd67cf2328" providerId="AD" clId="Web-{2E910506-CD71-2381-1EF0-FE8EC4EA3772}" dt="2025-03-11T05:42:58.331" v="2444"/>
        <pc:sldMkLst>
          <pc:docMk/>
          <pc:sldMk cId="1166732762" sldId="344"/>
        </pc:sldMkLst>
        <pc:spChg chg="mod">
          <ac:chgData name="Kailyn Isaac" userId="S::isaacke@jbu.edu::1337adb5-fc0f-4c5a-a08c-2ffd67cf2328" providerId="AD" clId="Web-{2E910506-CD71-2381-1EF0-FE8EC4EA3772}" dt="2025-03-11T05:12:30.933" v="1832" actId="20577"/>
          <ac:spMkLst>
            <pc:docMk/>
            <pc:sldMk cId="1166732762" sldId="344"/>
            <ac:spMk id="18" creationId="{F86D78E0-8DA5-ECE0-E542-09502AE6A473}"/>
          </ac:spMkLst>
        </pc:spChg>
        <pc:picChg chg="add mod">
          <ac:chgData name="Kailyn Isaac" userId="S::isaacke@jbu.edu::1337adb5-fc0f-4c5a-a08c-2ffd67cf2328" providerId="AD" clId="Web-{2E910506-CD71-2381-1EF0-FE8EC4EA3772}" dt="2025-03-11T05:12:41.152" v="1835" actId="1076"/>
          <ac:picMkLst>
            <pc:docMk/>
            <pc:sldMk cId="1166732762" sldId="344"/>
            <ac:picMk id="2" creationId="{545763EA-FF6F-0B92-D407-3369947092FF}"/>
          </ac:picMkLst>
        </pc:picChg>
        <pc:picChg chg="add mod">
          <ac:chgData name="Kailyn Isaac" userId="S::isaacke@jbu.edu::1337adb5-fc0f-4c5a-a08c-2ffd67cf2328" providerId="AD" clId="Web-{2E910506-CD71-2381-1EF0-FE8EC4EA3772}" dt="2025-03-11T05:13:24.466" v="1836"/>
          <ac:picMkLst>
            <pc:docMk/>
            <pc:sldMk cId="1166732762" sldId="344"/>
            <ac:picMk id="3" creationId="{BC647252-A069-6230-C9E5-CA5A0874EE04}"/>
          </ac:picMkLst>
        </pc:picChg>
        <pc:picChg chg="mod">
          <ac:chgData name="Kailyn Isaac" userId="S::isaacke@jbu.edu::1337adb5-fc0f-4c5a-a08c-2ffd67cf2328" providerId="AD" clId="Web-{2E910506-CD71-2381-1EF0-FE8EC4EA3772}" dt="2025-03-11T05:12:33.542" v="1833" actId="1076"/>
          <ac:picMkLst>
            <pc:docMk/>
            <pc:sldMk cId="1166732762" sldId="344"/>
            <ac:picMk id="4" creationId="{24FA689F-EE75-EB1B-715C-33EC71E55BAE}"/>
          </ac:picMkLst>
        </pc:picChg>
      </pc:sldChg>
      <pc:sldChg chg="addSp delSp modSp">
        <pc:chgData name="Kailyn Isaac" userId="S::isaacke@jbu.edu::1337adb5-fc0f-4c5a-a08c-2ffd67cf2328" providerId="AD" clId="Web-{2E910506-CD71-2381-1EF0-FE8EC4EA3772}" dt="2025-03-11T05:42:10.485" v="2441" actId="20577"/>
        <pc:sldMkLst>
          <pc:docMk/>
          <pc:sldMk cId="3659939923" sldId="345"/>
        </pc:sldMkLst>
        <pc:spChg chg="add mod">
          <ac:chgData name="Kailyn Isaac" userId="S::isaacke@jbu.edu::1337adb5-fc0f-4c5a-a08c-2ffd67cf2328" providerId="AD" clId="Web-{2E910506-CD71-2381-1EF0-FE8EC4EA3772}" dt="2025-03-11T05:41:31.093" v="2425" actId="1076"/>
          <ac:spMkLst>
            <pc:docMk/>
            <pc:sldMk cId="3659939923" sldId="345"/>
            <ac:spMk id="8" creationId="{B25D712F-DEF8-B7E4-798A-A47D31B4C8F5}"/>
          </ac:spMkLst>
        </pc:spChg>
        <pc:spChg chg="add mod">
          <ac:chgData name="Kailyn Isaac" userId="S::isaacke@jbu.edu::1337adb5-fc0f-4c5a-a08c-2ffd67cf2328" providerId="AD" clId="Web-{2E910506-CD71-2381-1EF0-FE8EC4EA3772}" dt="2025-03-11T05:42:10.485" v="2441" actId="20577"/>
          <ac:spMkLst>
            <pc:docMk/>
            <pc:sldMk cId="3659939923" sldId="345"/>
            <ac:spMk id="12" creationId="{202A18E3-FAD5-3F54-C690-CB51A21B91B1}"/>
          </ac:spMkLst>
        </pc:spChg>
        <pc:picChg chg="mod">
          <ac:chgData name="Kailyn Isaac" userId="S::isaacke@jbu.edu::1337adb5-fc0f-4c5a-a08c-2ffd67cf2328" providerId="AD" clId="Web-{2E910506-CD71-2381-1EF0-FE8EC4EA3772}" dt="2025-03-11T05:40:41.919" v="2416" actId="1076"/>
          <ac:picMkLst>
            <pc:docMk/>
            <pc:sldMk cId="3659939923" sldId="345"/>
            <ac:picMk id="4" creationId="{044146C9-7F32-926B-A35E-BDA6D9F1855B}"/>
          </ac:picMkLst>
        </pc:picChg>
        <pc:picChg chg="add del mod">
          <ac:chgData name="Kailyn Isaac" userId="S::isaacke@jbu.edu::1337adb5-fc0f-4c5a-a08c-2ffd67cf2328" providerId="AD" clId="Web-{2E910506-CD71-2381-1EF0-FE8EC4EA3772}" dt="2025-03-11T05:39:40.854" v="2413"/>
          <ac:picMkLst>
            <pc:docMk/>
            <pc:sldMk cId="3659939923" sldId="345"/>
            <ac:picMk id="6" creationId="{519C4553-EE40-B6FD-CAF2-38324B55FBEC}"/>
          </ac:picMkLst>
        </pc:picChg>
        <pc:picChg chg="add mod">
          <ac:chgData name="Kailyn Isaac" userId="S::isaacke@jbu.edu::1337adb5-fc0f-4c5a-a08c-2ffd67cf2328" providerId="AD" clId="Web-{2E910506-CD71-2381-1EF0-FE8EC4EA3772}" dt="2025-03-11T05:40:47.154" v="2419" actId="1076"/>
          <ac:picMkLst>
            <pc:docMk/>
            <pc:sldMk cId="3659939923" sldId="345"/>
            <ac:picMk id="7" creationId="{B8CD269F-F1F1-D37C-DDCC-DDBAE634B5E5}"/>
          </ac:picMkLst>
        </pc:picChg>
        <pc:picChg chg="add">
          <ac:chgData name="Kailyn Isaac" userId="S::isaacke@jbu.edu::1337adb5-fc0f-4c5a-a08c-2ffd67cf2328" providerId="AD" clId="Web-{2E910506-CD71-2381-1EF0-FE8EC4EA3772}" dt="2025-03-11T05:41:58.969" v="2426"/>
          <ac:picMkLst>
            <pc:docMk/>
            <pc:sldMk cId="3659939923" sldId="345"/>
            <ac:picMk id="10" creationId="{3C65C74C-BB09-638C-F0BE-7544A9B6F0B9}"/>
          </ac:picMkLst>
        </pc:picChg>
      </pc:sldChg>
      <pc:sldChg chg="ord">
        <pc:chgData name="Kailyn Isaac" userId="S::isaacke@jbu.edu::1337adb5-fc0f-4c5a-a08c-2ffd67cf2328" providerId="AD" clId="Web-{2E910506-CD71-2381-1EF0-FE8EC4EA3772}" dt="2025-03-11T05:35:07.734" v="2404"/>
        <pc:sldMkLst>
          <pc:docMk/>
          <pc:sldMk cId="4268795237" sldId="345"/>
        </pc:sldMkLst>
      </pc:sldChg>
    </pc:docChg>
  </pc:docChgLst>
  <pc:docChgLst>
    <pc:chgData name="Tyren Collins" userId="S::collinstl@jbu.edu::b326e425-4c05-41b0-abb9-e5cb7db5ac23" providerId="AD" clId="Web-{AE364A26-DCF0-5AF4-AE2A-322F8FB21D02}"/>
    <pc:docChg chg="addSld delSld modSld">
      <pc:chgData name="Tyren Collins" userId="S::collinstl@jbu.edu::b326e425-4c05-41b0-abb9-e5cb7db5ac23" providerId="AD" clId="Web-{AE364A26-DCF0-5AF4-AE2A-322F8FB21D02}" dt="2025-03-09T19:52:33.078" v="10"/>
      <pc:docMkLst>
        <pc:docMk/>
      </pc:docMkLst>
      <pc:sldChg chg="modSp del">
        <pc:chgData name="Tyren Collins" userId="S::collinstl@jbu.edu::b326e425-4c05-41b0-abb9-e5cb7db5ac23" providerId="AD" clId="Web-{AE364A26-DCF0-5AF4-AE2A-322F8FB21D02}" dt="2025-03-09T19:52:33.078" v="10"/>
        <pc:sldMkLst>
          <pc:docMk/>
          <pc:sldMk cId="656551853" sldId="306"/>
        </pc:sldMkLst>
        <pc:spChg chg="mod">
          <ac:chgData name="Tyren Collins" userId="S::collinstl@jbu.edu::b326e425-4c05-41b0-abb9-e5cb7db5ac23" providerId="AD" clId="Web-{AE364A26-DCF0-5AF4-AE2A-322F8FB21D02}" dt="2025-03-09T19:48:15.519" v="9" actId="20577"/>
          <ac:spMkLst>
            <pc:docMk/>
            <pc:sldMk cId="656551853" sldId="306"/>
            <ac:spMk id="8" creationId="{291067FE-0700-0055-4CEE-EE9ECA17873B}"/>
          </ac:spMkLst>
        </pc:spChg>
      </pc:sldChg>
      <pc:sldChg chg="add replId">
        <pc:chgData name="Tyren Collins" userId="S::collinstl@jbu.edu::b326e425-4c05-41b0-abb9-e5cb7db5ac23" providerId="AD" clId="Web-{AE364A26-DCF0-5AF4-AE2A-322F8FB21D02}" dt="2025-03-09T19:48:07.612" v="0"/>
        <pc:sldMkLst>
          <pc:docMk/>
          <pc:sldMk cId="2647231459" sldId="308"/>
        </pc:sldMkLst>
      </pc:sldChg>
    </pc:docChg>
  </pc:docChgLst>
  <pc:docChgLst>
    <pc:chgData name="Chara Ward" userId="S::wardcv@jbu.edu::e889e59c-538b-4270-b5b0-2207019909f8" providerId="AD" clId="Web-{247C7929-CD55-890E-4098-AAA92A5B6BBA}"/>
    <pc:docChg chg="modSld">
      <pc:chgData name="Chara Ward" userId="S::wardcv@jbu.edu::e889e59c-538b-4270-b5b0-2207019909f8" providerId="AD" clId="Web-{247C7929-CD55-890E-4098-AAA92A5B6BBA}" dt="2025-03-11T06:48:59.234" v="25" actId="1076"/>
      <pc:docMkLst>
        <pc:docMk/>
      </pc:docMkLst>
      <pc:sldChg chg="addSp delSp modSp">
        <pc:chgData name="Chara Ward" userId="S::wardcv@jbu.edu::e889e59c-538b-4270-b5b0-2207019909f8" providerId="AD" clId="Web-{247C7929-CD55-890E-4098-AAA92A5B6BBA}" dt="2025-03-11T06:37:21.053" v="10" actId="1076"/>
        <pc:sldMkLst>
          <pc:docMk/>
          <pc:sldMk cId="171401780" sldId="310"/>
        </pc:sldMkLst>
        <pc:spChg chg="del mod">
          <ac:chgData name="Chara Ward" userId="S::wardcv@jbu.edu::e889e59c-538b-4270-b5b0-2207019909f8" providerId="AD" clId="Web-{247C7929-CD55-890E-4098-AAA92A5B6BBA}" dt="2025-03-11T06:37:12.584" v="4"/>
          <ac:spMkLst>
            <pc:docMk/>
            <pc:sldMk cId="171401780" sldId="310"/>
            <ac:spMk id="2" creationId="{AC66EDCC-F23F-7F64-B9FE-38A1E60A0F5B}"/>
          </ac:spMkLst>
        </pc:spChg>
        <pc:picChg chg="add mod">
          <ac:chgData name="Chara Ward" userId="S::wardcv@jbu.edu::e889e59c-538b-4270-b5b0-2207019909f8" providerId="AD" clId="Web-{247C7929-CD55-890E-4098-AAA92A5B6BBA}" dt="2025-03-11T06:37:21.053" v="10" actId="1076"/>
          <ac:picMkLst>
            <pc:docMk/>
            <pc:sldMk cId="171401780" sldId="310"/>
            <ac:picMk id="4" creationId="{C4C3A6BC-C1D6-74EC-C352-AF48E05E8AEA}"/>
          </ac:picMkLst>
        </pc:picChg>
      </pc:sldChg>
      <pc:sldChg chg="addSp delSp modSp">
        <pc:chgData name="Chara Ward" userId="S::wardcv@jbu.edu::e889e59c-538b-4270-b5b0-2207019909f8" providerId="AD" clId="Web-{247C7929-CD55-890E-4098-AAA92A5B6BBA}" dt="2025-03-11T06:37:58.211" v="18" actId="1076"/>
        <pc:sldMkLst>
          <pc:docMk/>
          <pc:sldMk cId="173202720" sldId="343"/>
        </pc:sldMkLst>
        <pc:picChg chg="add del mod">
          <ac:chgData name="Chara Ward" userId="S::wardcv@jbu.edu::e889e59c-538b-4270-b5b0-2207019909f8" providerId="AD" clId="Web-{247C7929-CD55-890E-4098-AAA92A5B6BBA}" dt="2025-03-11T06:37:36.804" v="12"/>
          <ac:picMkLst>
            <pc:docMk/>
            <pc:sldMk cId="173202720" sldId="343"/>
            <ac:picMk id="2" creationId="{74E7C67B-7432-0460-5E2C-18D252A8E918}"/>
          </ac:picMkLst>
        </pc:picChg>
        <pc:picChg chg="add mod">
          <ac:chgData name="Chara Ward" userId="S::wardcv@jbu.edu::e889e59c-538b-4270-b5b0-2207019909f8" providerId="AD" clId="Web-{247C7929-CD55-890E-4098-AAA92A5B6BBA}" dt="2025-03-11T06:37:58.211" v="18" actId="1076"/>
          <ac:picMkLst>
            <pc:docMk/>
            <pc:sldMk cId="173202720" sldId="343"/>
            <ac:picMk id="3" creationId="{F3A74FA5-D3D8-2D21-B635-B24F75E4D5D0}"/>
          </ac:picMkLst>
        </pc:picChg>
      </pc:sldChg>
      <pc:sldChg chg="addSp modSp">
        <pc:chgData name="Chara Ward" userId="S::wardcv@jbu.edu::e889e59c-538b-4270-b5b0-2207019909f8" providerId="AD" clId="Web-{247C7929-CD55-890E-4098-AAA92A5B6BBA}" dt="2025-03-11T06:48:59.234" v="25" actId="1076"/>
        <pc:sldMkLst>
          <pc:docMk/>
          <pc:sldMk cId="2509618897" sldId="354"/>
        </pc:sldMkLst>
        <pc:picChg chg="add mod">
          <ac:chgData name="Chara Ward" userId="S::wardcv@jbu.edu::e889e59c-538b-4270-b5b0-2207019909f8" providerId="AD" clId="Web-{247C7929-CD55-890E-4098-AAA92A5B6BBA}" dt="2025-03-11T06:48:59.234" v="25" actId="1076"/>
          <ac:picMkLst>
            <pc:docMk/>
            <pc:sldMk cId="2509618897" sldId="354"/>
            <ac:picMk id="3" creationId="{69E3286D-7105-7E03-4EE0-B4DB78C64920}"/>
          </ac:picMkLst>
        </pc:picChg>
      </pc:sldChg>
    </pc:docChg>
  </pc:docChgLst>
  <pc:docChgLst>
    <pc:chgData name="Lila Lemus" userId="S::lemusl@jbu.edu::618c7ed4-51aa-404c-9be6-628d77b63ca2" providerId="AD" clId="Web-{2CE273CB-CACD-C664-DF7E-E13A55FC0E55}"/>
    <pc:docChg chg="modSld">
      <pc:chgData name="Lila Lemus" userId="S::lemusl@jbu.edu::618c7ed4-51aa-404c-9be6-628d77b63ca2" providerId="AD" clId="Web-{2CE273CB-CACD-C664-DF7E-E13A55FC0E55}" dt="2025-04-28T04:55:47.541" v="4" actId="14100"/>
      <pc:docMkLst>
        <pc:docMk/>
      </pc:docMkLst>
      <pc:sldChg chg="modSp">
        <pc:chgData name="Lila Lemus" userId="S::lemusl@jbu.edu::618c7ed4-51aa-404c-9be6-628d77b63ca2" providerId="AD" clId="Web-{2CE273CB-CACD-C664-DF7E-E13A55FC0E55}" dt="2025-04-28T04:55:47.541" v="4" actId="14100"/>
        <pc:sldMkLst>
          <pc:docMk/>
          <pc:sldMk cId="2812530006" sldId="335"/>
        </pc:sldMkLst>
        <pc:spChg chg="mod">
          <ac:chgData name="Lila Lemus" userId="S::lemusl@jbu.edu::618c7ed4-51aa-404c-9be6-628d77b63ca2" providerId="AD" clId="Web-{2CE273CB-CACD-C664-DF7E-E13A55FC0E55}" dt="2025-04-28T04:54:23.960" v="0" actId="20577"/>
          <ac:spMkLst>
            <pc:docMk/>
            <pc:sldMk cId="2812530006" sldId="335"/>
            <ac:spMk id="19" creationId="{98D1448C-0651-0651-A1D5-EAE13B5DE996}"/>
          </ac:spMkLst>
        </pc:spChg>
        <pc:spChg chg="mod">
          <ac:chgData name="Lila Lemus" userId="S::lemusl@jbu.edu::618c7ed4-51aa-404c-9be6-628d77b63ca2" providerId="AD" clId="Web-{2CE273CB-CACD-C664-DF7E-E13A55FC0E55}" dt="2025-04-28T04:55:47.541" v="4" actId="14100"/>
          <ac:spMkLst>
            <pc:docMk/>
            <pc:sldMk cId="2812530006" sldId="335"/>
            <ac:spMk id="26" creationId="{A1E1F71F-156E-F9AE-B260-5BFD4BC631EF}"/>
          </ac:spMkLst>
        </pc:spChg>
      </pc:sldChg>
    </pc:docChg>
  </pc:docChgLst>
  <pc:docChgLst>
    <pc:chgData name="Tyren Collins" userId="S::collinstl@jbu.edu::b326e425-4c05-41b0-abb9-e5cb7db5ac23" providerId="AD" clId="Web-{09F8C02C-0EB0-7B9F-F449-E47C4AEFE4D6}"/>
    <pc:docChg chg="modSld">
      <pc:chgData name="Tyren Collins" userId="S::collinstl@jbu.edu::b326e425-4c05-41b0-abb9-e5cb7db5ac23" providerId="AD" clId="Web-{09F8C02C-0EB0-7B9F-F449-E47C4AEFE4D6}" dt="2025-03-11T06:50:28.319" v="5" actId="1076"/>
      <pc:docMkLst>
        <pc:docMk/>
      </pc:docMkLst>
      <pc:sldChg chg="addSp modSp">
        <pc:chgData name="Tyren Collins" userId="S::collinstl@jbu.edu::b326e425-4c05-41b0-abb9-e5cb7db5ac23" providerId="AD" clId="Web-{09F8C02C-0EB0-7B9F-F449-E47C4AEFE4D6}" dt="2025-03-11T06:50:28.319" v="5" actId="1076"/>
        <pc:sldMkLst>
          <pc:docMk/>
          <pc:sldMk cId="704655570" sldId="356"/>
        </pc:sldMkLst>
        <pc:picChg chg="add mod">
          <ac:chgData name="Tyren Collins" userId="S::collinstl@jbu.edu::b326e425-4c05-41b0-abb9-e5cb7db5ac23" providerId="AD" clId="Web-{09F8C02C-0EB0-7B9F-F449-E47C4AEFE4D6}" dt="2025-03-11T06:50:28.319" v="5" actId="1076"/>
          <ac:picMkLst>
            <pc:docMk/>
            <pc:sldMk cId="704655570" sldId="356"/>
            <ac:picMk id="3" creationId="{E9B144BC-FA00-B0F9-C08B-5656223BD057}"/>
          </ac:picMkLst>
        </pc:picChg>
      </pc:sldChg>
    </pc:docChg>
  </pc:docChgLst>
  <pc:docChgLst>
    <pc:chgData name="Tyren Collins" userId="S::collinstl@jbu.edu::b326e425-4c05-41b0-abb9-e5cb7db5ac23" providerId="AD" clId="Web-{6B5672B5-667B-C907-A247-C5545367B1DD}"/>
    <pc:docChg chg="modSld">
      <pc:chgData name="Tyren Collins" userId="S::collinstl@jbu.edu::b326e425-4c05-41b0-abb9-e5cb7db5ac23" providerId="AD" clId="Web-{6B5672B5-667B-C907-A247-C5545367B1DD}" dt="2025-03-11T05:58:12.345" v="23"/>
      <pc:docMkLst>
        <pc:docMk/>
      </pc:docMkLst>
      <pc:sldChg chg="modSp addAnim delAnim modAnim">
        <pc:chgData name="Tyren Collins" userId="S::collinstl@jbu.edu::b326e425-4c05-41b0-abb9-e5cb7db5ac23" providerId="AD" clId="Web-{6B5672B5-667B-C907-A247-C5545367B1DD}" dt="2025-03-11T05:58:12.345" v="23"/>
        <pc:sldMkLst>
          <pc:docMk/>
          <pc:sldMk cId="2647231459" sldId="308"/>
        </pc:sldMkLst>
        <pc:picChg chg="mod ord">
          <ac:chgData name="Tyren Collins" userId="S::collinstl@jbu.edu::b326e425-4c05-41b0-abb9-e5cb7db5ac23" providerId="AD" clId="Web-{6B5672B5-667B-C907-A247-C5545367B1DD}" dt="2025-03-11T05:53:20.714" v="4" actId="1076"/>
          <ac:picMkLst>
            <pc:docMk/>
            <pc:sldMk cId="2647231459" sldId="308"/>
            <ac:picMk id="4" creationId="{F1A648BF-A083-3828-3AAC-1D82D061C090}"/>
          </ac:picMkLst>
        </pc:picChg>
        <pc:picChg chg="mod">
          <ac:chgData name="Tyren Collins" userId="S::collinstl@jbu.edu::b326e425-4c05-41b0-abb9-e5cb7db5ac23" providerId="AD" clId="Web-{6B5672B5-667B-C907-A247-C5545367B1DD}" dt="2025-03-11T05:53:12.307" v="2" actId="1076"/>
          <ac:picMkLst>
            <pc:docMk/>
            <pc:sldMk cId="2647231459" sldId="308"/>
            <ac:picMk id="19" creationId="{0C00DF41-EBDC-C143-15CD-410DB725D51B}"/>
          </ac:picMkLst>
        </pc:picChg>
      </pc:sldChg>
    </pc:docChg>
  </pc:docChgLst>
  <pc:docChgLst>
    <pc:chgData name="Tyren Collins" userId="S::collinstl@jbu.edu::b326e425-4c05-41b0-abb9-e5cb7db5ac23" providerId="AD" clId="Web-{3F5A3696-4672-AE7F-9B6B-421CDDCEAF16}"/>
    <pc:docChg chg="addSld modSld">
      <pc:chgData name="Tyren Collins" userId="S::collinstl@jbu.edu::b326e425-4c05-41b0-abb9-e5cb7db5ac23" providerId="AD" clId="Web-{3F5A3696-4672-AE7F-9B6B-421CDDCEAF16}" dt="2025-03-10T23:39:05.172" v="39"/>
      <pc:docMkLst>
        <pc:docMk/>
      </pc:docMkLst>
      <pc:sldChg chg="addSp delSp modSp addAnim delAnim modAnim">
        <pc:chgData name="Tyren Collins" userId="S::collinstl@jbu.edu::b326e425-4c05-41b0-abb9-e5cb7db5ac23" providerId="AD" clId="Web-{3F5A3696-4672-AE7F-9B6B-421CDDCEAF16}" dt="2025-03-10T23:37:10.308" v="38"/>
        <pc:sldMkLst>
          <pc:docMk/>
          <pc:sldMk cId="2647231459" sldId="308"/>
        </pc:sldMkLst>
        <pc:spChg chg="del">
          <ac:chgData name="Tyren Collins" userId="S::collinstl@jbu.edu::b326e425-4c05-41b0-abb9-e5cb7db5ac23" providerId="AD" clId="Web-{3F5A3696-4672-AE7F-9B6B-421CDDCEAF16}" dt="2025-03-10T23:24:56.307" v="12"/>
          <ac:spMkLst>
            <pc:docMk/>
            <pc:sldMk cId="2647231459" sldId="308"/>
            <ac:spMk id="6" creationId="{03698A93-FCAA-90C7-2237-5DC82BE843AE}"/>
          </ac:spMkLst>
        </pc:spChg>
        <pc:spChg chg="mod">
          <ac:chgData name="Tyren Collins" userId="S::collinstl@jbu.edu::b326e425-4c05-41b0-abb9-e5cb7db5ac23" providerId="AD" clId="Web-{3F5A3696-4672-AE7F-9B6B-421CDDCEAF16}" dt="2025-03-10T23:25:19.308" v="18" actId="1076"/>
          <ac:spMkLst>
            <pc:docMk/>
            <pc:sldMk cId="2647231459" sldId="308"/>
            <ac:spMk id="8" creationId="{E9E53C10-D120-C5B5-4718-2F96B13D976B}"/>
          </ac:spMkLst>
        </pc:spChg>
        <pc:picChg chg="add mod">
          <ac:chgData name="Tyren Collins" userId="S::collinstl@jbu.edu::b326e425-4c05-41b0-abb9-e5cb7db5ac23" providerId="AD" clId="Web-{3F5A3696-4672-AE7F-9B6B-421CDDCEAF16}" dt="2025-03-10T23:24:41.697" v="10" actId="1076"/>
          <ac:picMkLst>
            <pc:docMk/>
            <pc:sldMk cId="2647231459" sldId="308"/>
            <ac:picMk id="2" creationId="{B72E44D3-832B-DAC5-E056-0C1433C61C33}"/>
          </ac:picMkLst>
        </pc:picChg>
        <pc:picChg chg="del">
          <ac:chgData name="Tyren Collins" userId="S::collinstl@jbu.edu::b326e425-4c05-41b0-abb9-e5cb7db5ac23" providerId="AD" clId="Web-{3F5A3696-4672-AE7F-9B6B-421CDDCEAF16}" dt="2025-03-10T23:22:52.381" v="0"/>
          <ac:picMkLst>
            <pc:docMk/>
            <pc:sldMk cId="2647231459" sldId="308"/>
            <ac:picMk id="5" creationId="{6CF39BCA-55A3-41BA-C5E6-B75771AAFEB8}"/>
          </ac:picMkLst>
        </pc:picChg>
        <pc:picChg chg="mod modCrop">
          <ac:chgData name="Tyren Collins" userId="S::collinstl@jbu.edu::b326e425-4c05-41b0-abb9-e5cb7db5ac23" providerId="AD" clId="Web-{3F5A3696-4672-AE7F-9B6B-421CDDCEAF16}" dt="2025-03-10T23:25:13.276" v="17" actId="1076"/>
          <ac:picMkLst>
            <pc:docMk/>
            <pc:sldMk cId="2647231459" sldId="308"/>
            <ac:picMk id="7" creationId="{43A7DC4E-A680-D2B3-E5DC-97101BE27E33}"/>
          </ac:picMkLst>
        </pc:picChg>
      </pc:sldChg>
      <pc:sldChg chg="add replId">
        <pc:chgData name="Tyren Collins" userId="S::collinstl@jbu.edu::b326e425-4c05-41b0-abb9-e5cb7db5ac23" providerId="AD" clId="Web-{3F5A3696-4672-AE7F-9B6B-421CDDCEAF16}" dt="2025-03-10T23:39:05.172" v="39"/>
        <pc:sldMkLst>
          <pc:docMk/>
          <pc:sldMk cId="4213036375" sldId="316"/>
        </pc:sldMkLst>
      </pc:sldChg>
    </pc:docChg>
  </pc:docChgLst>
  <pc:docChgLst>
    <pc:chgData name="Kailyn Isaac" userId="S::isaacke@jbu.edu::1337adb5-fc0f-4c5a-a08c-2ffd67cf2328" providerId="AD" clId="Web-{199E226A-1CFF-E035-C3A3-6187296EEE1B}"/>
    <pc:docChg chg="modSld">
      <pc:chgData name="Kailyn Isaac" userId="S::isaacke@jbu.edu::1337adb5-fc0f-4c5a-a08c-2ffd67cf2328" providerId="AD" clId="Web-{199E226A-1CFF-E035-C3A3-6187296EEE1B}" dt="2025-03-10T14:18:47.843" v="226"/>
      <pc:docMkLst>
        <pc:docMk/>
      </pc:docMkLst>
      <pc:sldChg chg="modSp">
        <pc:chgData name="Kailyn Isaac" userId="S::isaacke@jbu.edu::1337adb5-fc0f-4c5a-a08c-2ffd67cf2328" providerId="AD" clId="Web-{199E226A-1CFF-E035-C3A3-6187296EEE1B}" dt="2025-03-10T14:18:47.843" v="226"/>
        <pc:sldMkLst>
          <pc:docMk/>
          <pc:sldMk cId="1241629612" sldId="309"/>
        </pc:sldMkLst>
        <pc:graphicFrameChg chg="mod modGraphic">
          <ac:chgData name="Kailyn Isaac" userId="S::isaacke@jbu.edu::1337adb5-fc0f-4c5a-a08c-2ffd67cf2328" providerId="AD" clId="Web-{199E226A-1CFF-E035-C3A3-6187296EEE1B}" dt="2025-03-10T14:18:47.843" v="226"/>
          <ac:graphicFrameMkLst>
            <pc:docMk/>
            <pc:sldMk cId="1241629612" sldId="309"/>
            <ac:graphicFrameMk id="5" creationId="{7ADB3115-1AA4-E20B-3AA7-CFEC03D72026}"/>
          </ac:graphicFrameMkLst>
        </pc:graphicFrameChg>
      </pc:sldChg>
    </pc:docChg>
  </pc:docChgLst>
  <pc:docChgLst>
    <pc:chgData name="Tyren Collins" userId="S::collinstl@jbu.edu::b326e425-4c05-41b0-abb9-e5cb7db5ac23" providerId="AD" clId="Web-{C85870B6-F11C-715E-EE85-D38D45FE5027}"/>
    <pc:docChg chg="modSld">
      <pc:chgData name="Tyren Collins" userId="S::collinstl@jbu.edu::b326e425-4c05-41b0-abb9-e5cb7db5ac23" providerId="AD" clId="Web-{C85870B6-F11C-715E-EE85-D38D45FE5027}" dt="2025-03-11T05:48:49.974" v="462"/>
      <pc:docMkLst>
        <pc:docMk/>
      </pc:docMkLst>
      <pc:sldChg chg="addSp delSp modSp">
        <pc:chgData name="Tyren Collins" userId="S::collinstl@jbu.edu::b326e425-4c05-41b0-abb9-e5cb7db5ac23" providerId="AD" clId="Web-{C85870B6-F11C-715E-EE85-D38D45FE5027}" dt="2025-03-11T04:22:58.829" v="366" actId="1076"/>
        <pc:sldMkLst>
          <pc:docMk/>
          <pc:sldMk cId="36355292" sldId="291"/>
        </pc:sldMkLst>
        <pc:graphicFrameChg chg="add mod modGraphic">
          <ac:chgData name="Tyren Collins" userId="S::collinstl@jbu.edu::b326e425-4c05-41b0-abb9-e5cb7db5ac23" providerId="AD" clId="Web-{C85870B6-F11C-715E-EE85-D38D45FE5027}" dt="2025-03-11T04:22:58.829" v="366" actId="1076"/>
          <ac:graphicFrameMkLst>
            <pc:docMk/>
            <pc:sldMk cId="36355292" sldId="291"/>
            <ac:graphicFrameMk id="4" creationId="{B594531A-E76D-763F-32A9-A69F8C627BD0}"/>
          </ac:graphicFrameMkLst>
        </pc:graphicFrameChg>
        <pc:graphicFrameChg chg="del mod modGraphic">
          <ac:chgData name="Tyren Collins" userId="S::collinstl@jbu.edu::b326e425-4c05-41b0-abb9-e5cb7db5ac23" providerId="AD" clId="Web-{C85870B6-F11C-715E-EE85-D38D45FE5027}" dt="2025-03-11T04:18:30.983" v="263"/>
          <ac:graphicFrameMkLst>
            <pc:docMk/>
            <pc:sldMk cId="36355292" sldId="291"/>
            <ac:graphicFrameMk id="7" creationId="{E789721D-FC64-3B46-4AB6-F3D148C07075}"/>
          </ac:graphicFrameMkLst>
        </pc:graphicFrameChg>
      </pc:sldChg>
      <pc:sldChg chg="addSp delSp modSp addAnim delAnim modAnim">
        <pc:chgData name="Tyren Collins" userId="S::collinstl@jbu.edu::b326e425-4c05-41b0-abb9-e5cb7db5ac23" providerId="AD" clId="Web-{C85870B6-F11C-715E-EE85-D38D45FE5027}" dt="2025-03-11T05:48:49.974" v="462"/>
        <pc:sldMkLst>
          <pc:docMk/>
          <pc:sldMk cId="2647231459" sldId="308"/>
        </pc:sldMkLst>
        <pc:spChg chg="mod">
          <ac:chgData name="Tyren Collins" userId="S::collinstl@jbu.edu::b326e425-4c05-41b0-abb9-e5cb7db5ac23" providerId="AD" clId="Web-{C85870B6-F11C-715E-EE85-D38D45FE5027}" dt="2025-03-11T05:31:08.337" v="422" actId="14100"/>
          <ac:spMkLst>
            <pc:docMk/>
            <pc:sldMk cId="2647231459" sldId="308"/>
            <ac:spMk id="3" creationId="{09EDAA32-4494-8D60-ADDB-DC2969BAA055}"/>
          </ac:spMkLst>
        </pc:spChg>
        <pc:spChg chg="mod">
          <ac:chgData name="Tyren Collins" userId="S::collinstl@jbu.edu::b326e425-4c05-41b0-abb9-e5cb7db5ac23" providerId="AD" clId="Web-{C85870B6-F11C-715E-EE85-D38D45FE5027}" dt="2025-03-11T05:33:37.122" v="431" actId="1076"/>
          <ac:spMkLst>
            <pc:docMk/>
            <pc:sldMk cId="2647231459" sldId="308"/>
            <ac:spMk id="13" creationId="{B885ED77-0702-57AD-0909-BD3298E5C9F8}"/>
          </ac:spMkLst>
        </pc:spChg>
        <pc:spChg chg="mod">
          <ac:chgData name="Tyren Collins" userId="S::collinstl@jbu.edu::b326e425-4c05-41b0-abb9-e5cb7db5ac23" providerId="AD" clId="Web-{C85870B6-F11C-715E-EE85-D38D45FE5027}" dt="2025-03-11T05:36:34.001" v="437" actId="14100"/>
          <ac:spMkLst>
            <pc:docMk/>
            <pc:sldMk cId="2647231459" sldId="308"/>
            <ac:spMk id="14" creationId="{6661A33C-64EE-D207-5C10-B6D6C9FE2BBE}"/>
          </ac:spMkLst>
        </pc:spChg>
        <pc:picChg chg="del">
          <ac:chgData name="Tyren Collins" userId="S::collinstl@jbu.edu::b326e425-4c05-41b0-abb9-e5cb7db5ac23" providerId="AD" clId="Web-{C85870B6-F11C-715E-EE85-D38D45FE5027}" dt="2025-03-11T05:26:53.596" v="401"/>
          <ac:picMkLst>
            <pc:docMk/>
            <pc:sldMk cId="2647231459" sldId="308"/>
            <ac:picMk id="2" creationId="{B72E44D3-832B-DAC5-E056-0C1433C61C33}"/>
          </ac:picMkLst>
        </pc:picChg>
        <pc:picChg chg="add mod modCrop">
          <ac:chgData name="Tyren Collins" userId="S::collinstl@jbu.edu::b326e425-4c05-41b0-abb9-e5cb7db5ac23" providerId="AD" clId="Web-{C85870B6-F11C-715E-EE85-D38D45FE5027}" dt="2025-03-11T05:38:51.255" v="441" actId="14100"/>
          <ac:picMkLst>
            <pc:docMk/>
            <pc:sldMk cId="2647231459" sldId="308"/>
            <ac:picMk id="4" creationId="{F1A648BF-A083-3828-3AAC-1D82D061C090}"/>
          </ac:picMkLst>
        </pc:picChg>
        <pc:picChg chg="add mod ord">
          <ac:chgData name="Tyren Collins" userId="S::collinstl@jbu.edu::b326e425-4c05-41b0-abb9-e5cb7db5ac23" providerId="AD" clId="Web-{C85870B6-F11C-715E-EE85-D38D45FE5027}" dt="2025-03-11T05:30:23.445" v="420"/>
          <ac:picMkLst>
            <pc:docMk/>
            <pc:sldMk cId="2647231459" sldId="308"/>
            <ac:picMk id="5" creationId="{7C8E464D-6262-B952-CFDA-E887AD0FE276}"/>
          </ac:picMkLst>
        </pc:picChg>
        <pc:picChg chg="mod">
          <ac:chgData name="Tyren Collins" userId="S::collinstl@jbu.edu::b326e425-4c05-41b0-abb9-e5cb7db5ac23" providerId="AD" clId="Web-{C85870B6-F11C-715E-EE85-D38D45FE5027}" dt="2025-03-11T05:27:22.112" v="404" actId="1076"/>
          <ac:picMkLst>
            <pc:docMk/>
            <pc:sldMk cId="2647231459" sldId="308"/>
            <ac:picMk id="7" creationId="{43A7DC4E-A680-D2B3-E5DC-97101BE27E33}"/>
          </ac:picMkLst>
        </pc:picChg>
        <pc:picChg chg="del">
          <ac:chgData name="Tyren Collins" userId="S::collinstl@jbu.edu::b326e425-4c05-41b0-abb9-e5cb7db5ac23" providerId="AD" clId="Web-{C85870B6-F11C-715E-EE85-D38D45FE5027}" dt="2025-03-11T05:07:49.392" v="367"/>
          <ac:picMkLst>
            <pc:docMk/>
            <pc:sldMk cId="2647231459" sldId="308"/>
            <ac:picMk id="17" creationId="{9E39C4FA-1604-BB9B-03C4-EBE337E82C44}"/>
          </ac:picMkLst>
        </pc:picChg>
        <pc:picChg chg="mod">
          <ac:chgData name="Tyren Collins" userId="S::collinstl@jbu.edu::b326e425-4c05-41b0-abb9-e5cb7db5ac23" providerId="AD" clId="Web-{C85870B6-F11C-715E-EE85-D38D45FE5027}" dt="2025-03-11T05:39:13.396" v="442" actId="14100"/>
          <ac:picMkLst>
            <pc:docMk/>
            <pc:sldMk cId="2647231459" sldId="308"/>
            <ac:picMk id="19" creationId="{0C00DF41-EBDC-C143-15CD-410DB725D51B}"/>
          </ac:picMkLst>
        </pc:picChg>
        <pc:picChg chg="ord">
          <ac:chgData name="Tyren Collins" userId="S::collinstl@jbu.edu::b326e425-4c05-41b0-abb9-e5cb7db5ac23" providerId="AD" clId="Web-{C85870B6-F11C-715E-EE85-D38D45FE5027}" dt="2025-03-11T05:35:35.844" v="436"/>
          <ac:picMkLst>
            <pc:docMk/>
            <pc:sldMk cId="2647231459" sldId="308"/>
            <ac:picMk id="21" creationId="{1FD681AA-3627-EF30-FD11-A5174C56347D}"/>
          </ac:picMkLst>
        </pc:picChg>
        <pc:picChg chg="ord">
          <ac:chgData name="Tyren Collins" userId="S::collinstl@jbu.edu::b326e425-4c05-41b0-abb9-e5cb7db5ac23" providerId="AD" clId="Web-{C85870B6-F11C-715E-EE85-D38D45FE5027}" dt="2025-03-11T05:36:52.846" v="438"/>
          <ac:picMkLst>
            <pc:docMk/>
            <pc:sldMk cId="2647231459" sldId="308"/>
            <ac:picMk id="23" creationId="{CAA1B342-ED7B-ACC2-E6E7-1657895F212E}"/>
          </ac:picMkLst>
        </pc:picChg>
      </pc:sldChg>
    </pc:docChg>
  </pc:docChgLst>
  <pc:docChgLst>
    <pc:chgData name="Kailyn Isaac" userId="S::isaacke@jbu.edu::1337adb5-fc0f-4c5a-a08c-2ffd67cf2328" providerId="AD" clId="Web-{7D8FB123-E29A-EFF2-26B8-2F0DEA12CCD3}"/>
    <pc:docChg chg="modSld">
      <pc:chgData name="Kailyn Isaac" userId="S::isaacke@jbu.edu::1337adb5-fc0f-4c5a-a08c-2ffd67cf2328" providerId="AD" clId="Web-{7D8FB123-E29A-EFF2-26B8-2F0DEA12CCD3}" dt="2025-03-09T18:02:12.448" v="3" actId="20577"/>
      <pc:docMkLst>
        <pc:docMk/>
      </pc:docMkLst>
      <pc:sldChg chg="modSp">
        <pc:chgData name="Kailyn Isaac" userId="S::isaacke@jbu.edu::1337adb5-fc0f-4c5a-a08c-2ffd67cf2328" providerId="AD" clId="Web-{7D8FB123-E29A-EFF2-26B8-2F0DEA12CCD3}" dt="2025-03-09T18:02:12.448" v="3" actId="20577"/>
        <pc:sldMkLst>
          <pc:docMk/>
          <pc:sldMk cId="109857222" sldId="256"/>
        </pc:sldMkLst>
        <pc:spChg chg="mod">
          <ac:chgData name="Kailyn Isaac" userId="S::isaacke@jbu.edu::1337adb5-fc0f-4c5a-a08c-2ffd67cf2328" providerId="AD" clId="Web-{7D8FB123-E29A-EFF2-26B8-2F0DEA12CCD3}" dt="2025-03-09T18:02:12.448" v="3" actId="20577"/>
          <ac:spMkLst>
            <pc:docMk/>
            <pc:sldMk cId="109857222" sldId="256"/>
            <ac:spMk id="5" creationId="{DAB4F213-07B5-D9D5-E7C0-125365D4C268}"/>
          </ac:spMkLst>
        </pc:spChg>
      </pc:sldChg>
    </pc:docChg>
  </pc:docChgLst>
  <pc:docChgLst>
    <pc:chgData name="Kailyn Isaac" userId="1337adb5-fc0f-4c5a-a08c-2ffd67cf2328" providerId="ADAL" clId="{CDA3883C-FE2B-42C3-AB3D-A9122D64F396}"/>
    <pc:docChg chg="undo custSel modSld">
      <pc:chgData name="Kailyn Isaac" userId="1337adb5-fc0f-4c5a-a08c-2ffd67cf2328" providerId="ADAL" clId="{CDA3883C-FE2B-42C3-AB3D-A9122D64F396}" dt="2025-03-11T18:12:35.499" v="57" actId="1076"/>
      <pc:docMkLst>
        <pc:docMk/>
      </pc:docMkLst>
      <pc:sldChg chg="addSp delSp modSp mod">
        <pc:chgData name="Kailyn Isaac" userId="1337adb5-fc0f-4c5a-a08c-2ffd67cf2328" providerId="ADAL" clId="{CDA3883C-FE2B-42C3-AB3D-A9122D64F396}" dt="2025-03-11T18:11:23.829" v="52" actId="1076"/>
        <pc:sldMkLst>
          <pc:docMk/>
          <pc:sldMk cId="641628703" sldId="272"/>
        </pc:sldMkLst>
        <pc:grpChg chg="add del mod">
          <ac:chgData name="Kailyn Isaac" userId="1337adb5-fc0f-4c5a-a08c-2ffd67cf2328" providerId="ADAL" clId="{CDA3883C-FE2B-42C3-AB3D-A9122D64F396}" dt="2025-03-11T18:11:23.829" v="52" actId="1076"/>
          <ac:grpSpMkLst>
            <pc:docMk/>
            <pc:sldMk cId="641628703" sldId="272"/>
            <ac:grpSpMk id="4" creationId="{99916F0C-1776-42EC-E961-E36234211D31}"/>
          </ac:grpSpMkLst>
        </pc:grpChg>
        <pc:picChg chg="mod">
          <ac:chgData name="Kailyn Isaac" userId="1337adb5-fc0f-4c5a-a08c-2ffd67cf2328" providerId="ADAL" clId="{CDA3883C-FE2B-42C3-AB3D-A9122D64F396}" dt="2025-03-11T18:11:23.531" v="51" actId="1076"/>
          <ac:picMkLst>
            <pc:docMk/>
            <pc:sldMk cId="641628703" sldId="272"/>
            <ac:picMk id="9" creationId="{B839E88D-BD84-85F8-A962-E692ECBB802B}"/>
          </ac:picMkLst>
        </pc:picChg>
      </pc:sldChg>
      <pc:sldChg chg="modTransition">
        <pc:chgData name="Kailyn Isaac" userId="1337adb5-fc0f-4c5a-a08c-2ffd67cf2328" providerId="ADAL" clId="{CDA3883C-FE2B-42C3-AB3D-A9122D64F396}" dt="2025-03-11T18:08:04.756" v="16"/>
        <pc:sldMkLst>
          <pc:docMk/>
          <pc:sldMk cId="1245687110" sldId="280"/>
        </pc:sldMkLst>
      </pc:sldChg>
      <pc:sldChg chg="modTransition">
        <pc:chgData name="Kailyn Isaac" userId="1337adb5-fc0f-4c5a-a08c-2ffd67cf2328" providerId="ADAL" clId="{CDA3883C-FE2B-42C3-AB3D-A9122D64F396}" dt="2025-03-11T18:08:07.320" v="17"/>
        <pc:sldMkLst>
          <pc:docMk/>
          <pc:sldMk cId="312833304" sldId="298"/>
        </pc:sldMkLst>
      </pc:sldChg>
      <pc:sldChg chg="modSp mod">
        <pc:chgData name="Kailyn Isaac" userId="1337adb5-fc0f-4c5a-a08c-2ffd67cf2328" providerId="ADAL" clId="{CDA3883C-FE2B-42C3-AB3D-A9122D64F396}" dt="2025-03-11T18:12:35.499" v="57" actId="1076"/>
        <pc:sldMkLst>
          <pc:docMk/>
          <pc:sldMk cId="3696932391" sldId="300"/>
        </pc:sldMkLst>
        <pc:spChg chg="mod">
          <ac:chgData name="Kailyn Isaac" userId="1337adb5-fc0f-4c5a-a08c-2ffd67cf2328" providerId="ADAL" clId="{CDA3883C-FE2B-42C3-AB3D-A9122D64F396}" dt="2025-03-11T18:12:32.521" v="56" actId="1076"/>
          <ac:spMkLst>
            <pc:docMk/>
            <pc:sldMk cId="3696932391" sldId="300"/>
            <ac:spMk id="10" creationId="{31C1DE6F-205B-2F5D-33DF-44CADF0ACD4E}"/>
          </ac:spMkLst>
        </pc:spChg>
        <pc:picChg chg="mod">
          <ac:chgData name="Kailyn Isaac" userId="1337adb5-fc0f-4c5a-a08c-2ffd67cf2328" providerId="ADAL" clId="{CDA3883C-FE2B-42C3-AB3D-A9122D64F396}" dt="2025-03-11T18:12:35.499" v="57" actId="1076"/>
          <ac:picMkLst>
            <pc:docMk/>
            <pc:sldMk cId="3696932391" sldId="300"/>
            <ac:picMk id="4" creationId="{7ABC24AF-36A7-16F7-3333-8697A4055F35}"/>
          </ac:picMkLst>
        </pc:picChg>
      </pc:sldChg>
      <pc:sldChg chg="modTransition">
        <pc:chgData name="Kailyn Isaac" userId="1337adb5-fc0f-4c5a-a08c-2ffd67cf2328" providerId="ADAL" clId="{CDA3883C-FE2B-42C3-AB3D-A9122D64F396}" dt="2025-03-11T18:06:07.208" v="0"/>
        <pc:sldMkLst>
          <pc:docMk/>
          <pc:sldMk cId="1241629612" sldId="309"/>
        </pc:sldMkLst>
      </pc:sldChg>
      <pc:sldChg chg="modTransition">
        <pc:chgData name="Kailyn Isaac" userId="1337adb5-fc0f-4c5a-a08c-2ffd67cf2328" providerId="ADAL" clId="{CDA3883C-FE2B-42C3-AB3D-A9122D64F396}" dt="2025-03-11T18:07:52.527" v="13"/>
        <pc:sldMkLst>
          <pc:docMk/>
          <pc:sldMk cId="1068491633" sldId="313"/>
        </pc:sldMkLst>
      </pc:sldChg>
      <pc:sldChg chg="modTransition">
        <pc:chgData name="Kailyn Isaac" userId="1337adb5-fc0f-4c5a-a08c-2ffd67cf2328" providerId="ADAL" clId="{CDA3883C-FE2B-42C3-AB3D-A9122D64F396}" dt="2025-03-11T18:08:17.947" v="19"/>
        <pc:sldMkLst>
          <pc:docMk/>
          <pc:sldMk cId="3967698503" sldId="329"/>
        </pc:sldMkLst>
      </pc:sldChg>
      <pc:sldChg chg="modTransition">
        <pc:chgData name="Kailyn Isaac" userId="1337adb5-fc0f-4c5a-a08c-2ffd67cf2328" providerId="ADAL" clId="{CDA3883C-FE2B-42C3-AB3D-A9122D64F396}" dt="2025-03-11T18:07:09.712" v="8"/>
        <pc:sldMkLst>
          <pc:docMk/>
          <pc:sldMk cId="1341263227" sldId="330"/>
        </pc:sldMkLst>
      </pc:sldChg>
      <pc:sldChg chg="modTransition">
        <pc:chgData name="Kailyn Isaac" userId="1337adb5-fc0f-4c5a-a08c-2ffd67cf2328" providerId="ADAL" clId="{CDA3883C-FE2B-42C3-AB3D-A9122D64F396}" dt="2025-03-11T18:06:11.886" v="1"/>
        <pc:sldMkLst>
          <pc:docMk/>
          <pc:sldMk cId="3659939923" sldId="345"/>
        </pc:sldMkLst>
      </pc:sldChg>
      <pc:sldChg chg="addSp delSp modSp mod modTransition">
        <pc:chgData name="Kailyn Isaac" userId="1337adb5-fc0f-4c5a-a08c-2ffd67cf2328" providerId="ADAL" clId="{CDA3883C-FE2B-42C3-AB3D-A9122D64F396}" dt="2025-03-11T18:12:14.932" v="55"/>
        <pc:sldMkLst>
          <pc:docMk/>
          <pc:sldMk cId="2509618897" sldId="354"/>
        </pc:sldMkLst>
        <pc:spChg chg="mod">
          <ac:chgData name="Kailyn Isaac" userId="1337adb5-fc0f-4c5a-a08c-2ffd67cf2328" providerId="ADAL" clId="{CDA3883C-FE2B-42C3-AB3D-A9122D64F396}" dt="2025-03-11T18:10:13.469" v="39"/>
          <ac:spMkLst>
            <pc:docMk/>
            <pc:sldMk cId="2509618897" sldId="354"/>
            <ac:spMk id="6" creationId="{2B3EE3AB-40BB-72D8-EF9C-26CF80182563}"/>
          </ac:spMkLst>
        </pc:spChg>
        <pc:grpChg chg="add mod ord">
          <ac:chgData name="Kailyn Isaac" userId="1337adb5-fc0f-4c5a-a08c-2ffd67cf2328" providerId="ADAL" clId="{CDA3883C-FE2B-42C3-AB3D-A9122D64F396}" dt="2025-03-11T18:10:15.326" v="40" actId="167"/>
          <ac:grpSpMkLst>
            <pc:docMk/>
            <pc:sldMk cId="2509618897" sldId="354"/>
            <ac:grpSpMk id="4" creationId="{3F6C9AE2-F307-CE5C-5A41-60D2A96AEA69}"/>
          </ac:grpSpMkLst>
        </pc:grpChg>
        <pc:picChg chg="mod">
          <ac:chgData name="Kailyn Isaac" userId="1337adb5-fc0f-4c5a-a08c-2ffd67cf2328" providerId="ADAL" clId="{CDA3883C-FE2B-42C3-AB3D-A9122D64F396}" dt="2025-03-11T18:10:13.469" v="39"/>
          <ac:picMkLst>
            <pc:docMk/>
            <pc:sldMk cId="2509618897" sldId="354"/>
            <ac:picMk id="5" creationId="{192DECEF-D6F5-E190-A49B-2E394915B9DC}"/>
          </ac:picMkLst>
        </pc:picChg>
        <pc:picChg chg="del">
          <ac:chgData name="Kailyn Isaac" userId="1337adb5-fc0f-4c5a-a08c-2ffd67cf2328" providerId="ADAL" clId="{CDA3883C-FE2B-42C3-AB3D-A9122D64F396}" dt="2025-03-11T18:10:13.013" v="38" actId="478"/>
          <ac:picMkLst>
            <pc:docMk/>
            <pc:sldMk cId="2509618897" sldId="354"/>
            <ac:picMk id="16" creationId="{3ACE6C91-2D37-44E3-CECD-1640865536E5}"/>
          </ac:picMkLst>
        </pc:picChg>
      </pc:sldChg>
      <pc:sldChg chg="addSp delSp modSp mod modTransition">
        <pc:chgData name="Kailyn Isaac" userId="1337adb5-fc0f-4c5a-a08c-2ffd67cf2328" providerId="ADAL" clId="{CDA3883C-FE2B-42C3-AB3D-A9122D64F396}" dt="2025-03-11T18:12:12.636" v="54"/>
        <pc:sldMkLst>
          <pc:docMk/>
          <pc:sldMk cId="3966177005" sldId="355"/>
        </pc:sldMkLst>
        <pc:spChg chg="mod">
          <ac:chgData name="Kailyn Isaac" userId="1337adb5-fc0f-4c5a-a08c-2ffd67cf2328" providerId="ADAL" clId="{CDA3883C-FE2B-42C3-AB3D-A9122D64F396}" dt="2025-03-11T18:10:07.048" v="36"/>
          <ac:spMkLst>
            <pc:docMk/>
            <pc:sldMk cId="3966177005" sldId="355"/>
            <ac:spMk id="6" creationId="{7CE56051-64EA-14F1-FD0D-A3DE3E618083}"/>
          </ac:spMkLst>
        </pc:spChg>
        <pc:grpChg chg="add mod ord">
          <ac:chgData name="Kailyn Isaac" userId="1337adb5-fc0f-4c5a-a08c-2ffd67cf2328" providerId="ADAL" clId="{CDA3883C-FE2B-42C3-AB3D-A9122D64F396}" dt="2025-03-11T18:10:10.242" v="37" actId="167"/>
          <ac:grpSpMkLst>
            <pc:docMk/>
            <pc:sldMk cId="3966177005" sldId="355"/>
            <ac:grpSpMk id="4" creationId="{F5A37DEF-7C6F-CA79-6B5B-5FD0FB9DE036}"/>
          </ac:grpSpMkLst>
        </pc:grpChg>
        <pc:picChg chg="mod">
          <ac:chgData name="Kailyn Isaac" userId="1337adb5-fc0f-4c5a-a08c-2ffd67cf2328" providerId="ADAL" clId="{CDA3883C-FE2B-42C3-AB3D-A9122D64F396}" dt="2025-03-11T18:10:07.048" v="36"/>
          <ac:picMkLst>
            <pc:docMk/>
            <pc:sldMk cId="3966177005" sldId="355"/>
            <ac:picMk id="5" creationId="{B43E4DA5-4C49-2A2F-F82A-896F50694824}"/>
          </ac:picMkLst>
        </pc:picChg>
        <pc:picChg chg="del">
          <ac:chgData name="Kailyn Isaac" userId="1337adb5-fc0f-4c5a-a08c-2ffd67cf2328" providerId="ADAL" clId="{CDA3883C-FE2B-42C3-AB3D-A9122D64F396}" dt="2025-03-11T18:10:06.607" v="35" actId="478"/>
          <ac:picMkLst>
            <pc:docMk/>
            <pc:sldMk cId="3966177005" sldId="355"/>
            <ac:picMk id="16" creationId="{9448BD1F-EDBA-97C8-69EE-0CE3952A4E2D}"/>
          </ac:picMkLst>
        </pc:picChg>
      </pc:sldChg>
      <pc:sldChg chg="addSp delSp modSp mod modTransition">
        <pc:chgData name="Kailyn Isaac" userId="1337adb5-fc0f-4c5a-a08c-2ffd67cf2328" providerId="ADAL" clId="{CDA3883C-FE2B-42C3-AB3D-A9122D64F396}" dt="2025-03-11T18:11:57.767" v="53"/>
        <pc:sldMkLst>
          <pc:docMk/>
          <pc:sldMk cId="704655570" sldId="356"/>
        </pc:sldMkLst>
        <pc:spChg chg="mod">
          <ac:chgData name="Kailyn Isaac" userId="1337adb5-fc0f-4c5a-a08c-2ffd67cf2328" providerId="ADAL" clId="{CDA3883C-FE2B-42C3-AB3D-A9122D64F396}" dt="2025-03-11T18:09:38.843" v="31" actId="20577"/>
          <ac:spMkLst>
            <pc:docMk/>
            <pc:sldMk cId="704655570" sldId="356"/>
            <ac:spMk id="6" creationId="{1F9979D1-C40C-7CB8-2F2A-8740F85E6859}"/>
          </ac:spMkLst>
        </pc:spChg>
        <pc:grpChg chg="add mod ord">
          <ac:chgData name="Kailyn Isaac" userId="1337adb5-fc0f-4c5a-a08c-2ffd67cf2328" providerId="ADAL" clId="{CDA3883C-FE2B-42C3-AB3D-A9122D64F396}" dt="2025-03-11T18:09:59.552" v="34" actId="14100"/>
          <ac:grpSpMkLst>
            <pc:docMk/>
            <pc:sldMk cId="704655570" sldId="356"/>
            <ac:grpSpMk id="4" creationId="{0F417BF2-32DF-8F42-B1CD-1FDB03A3CE84}"/>
          </ac:grpSpMkLst>
        </pc:grpChg>
        <pc:picChg chg="mod">
          <ac:chgData name="Kailyn Isaac" userId="1337adb5-fc0f-4c5a-a08c-2ffd67cf2328" providerId="ADAL" clId="{CDA3883C-FE2B-42C3-AB3D-A9122D64F396}" dt="2025-03-11T18:09:18.306" v="26"/>
          <ac:picMkLst>
            <pc:docMk/>
            <pc:sldMk cId="704655570" sldId="356"/>
            <ac:picMk id="5" creationId="{63193A31-3F28-93D6-807D-2674F55C8650}"/>
          </ac:picMkLst>
        </pc:picChg>
        <pc:picChg chg="del">
          <ac:chgData name="Kailyn Isaac" userId="1337adb5-fc0f-4c5a-a08c-2ffd67cf2328" providerId="ADAL" clId="{CDA3883C-FE2B-42C3-AB3D-A9122D64F396}" dt="2025-03-11T18:09:13.880" v="25" actId="478"/>
          <ac:picMkLst>
            <pc:docMk/>
            <pc:sldMk cId="704655570" sldId="356"/>
            <ac:picMk id="16" creationId="{5DA23CA1-A836-4B0E-1110-62DDC9A7A782}"/>
          </ac:picMkLst>
        </pc:picChg>
      </pc:sldChg>
      <pc:sldChg chg="modTransition">
        <pc:chgData name="Kailyn Isaac" userId="1337adb5-fc0f-4c5a-a08c-2ffd67cf2328" providerId="ADAL" clId="{CDA3883C-FE2B-42C3-AB3D-A9122D64F396}" dt="2025-03-11T18:08:54.348" v="24"/>
        <pc:sldMkLst>
          <pc:docMk/>
          <pc:sldMk cId="471946977" sldId="367"/>
        </pc:sldMkLst>
      </pc:sldChg>
    </pc:docChg>
  </pc:docChgLst>
  <pc:docChgLst>
    <pc:chgData name="Noah Tull" userId="S::tulln@jbu.edu::b671bc44-eca5-4d7f-bfc5-cc915d467b0d" providerId="AD" clId="Web-{6551CBD1-D661-0705-38D6-D9A0843D7C0A}"/>
    <pc:docChg chg="addSld delSld modSld">
      <pc:chgData name="Noah Tull" userId="S::tulln@jbu.edu::b671bc44-eca5-4d7f-bfc5-cc915d467b0d" providerId="AD" clId="Web-{6551CBD1-D661-0705-38D6-D9A0843D7C0A}" dt="2025-03-11T02:44:50.460" v="15"/>
      <pc:docMkLst>
        <pc:docMk/>
      </pc:docMkLst>
      <pc:sldChg chg="del">
        <pc:chgData name="Noah Tull" userId="S::tulln@jbu.edu::b671bc44-eca5-4d7f-bfc5-cc915d467b0d" providerId="AD" clId="Web-{6551CBD1-D661-0705-38D6-D9A0843D7C0A}" dt="2025-03-11T02:44:50.460" v="15"/>
        <pc:sldMkLst>
          <pc:docMk/>
          <pc:sldMk cId="1222879013" sldId="262"/>
        </pc:sldMkLst>
      </pc:sldChg>
      <pc:sldChg chg="modSp">
        <pc:chgData name="Noah Tull" userId="S::tulln@jbu.edu::b671bc44-eca5-4d7f-bfc5-cc915d467b0d" providerId="AD" clId="Web-{6551CBD1-D661-0705-38D6-D9A0843D7C0A}" dt="2025-03-11T02:37:11.458" v="4" actId="1076"/>
        <pc:sldMkLst>
          <pc:docMk/>
          <pc:sldMk cId="434575637" sldId="287"/>
        </pc:sldMkLst>
        <pc:spChg chg="mod">
          <ac:chgData name="Noah Tull" userId="S::tulln@jbu.edu::b671bc44-eca5-4d7f-bfc5-cc915d467b0d" providerId="AD" clId="Web-{6551CBD1-D661-0705-38D6-D9A0843D7C0A}" dt="2025-03-11T02:37:11.458" v="4" actId="1076"/>
          <ac:spMkLst>
            <pc:docMk/>
            <pc:sldMk cId="434575637" sldId="287"/>
            <ac:spMk id="18" creationId="{98B65E9F-B361-1F48-9B51-76B9D71D2A17}"/>
          </ac:spMkLst>
        </pc:spChg>
        <pc:picChg chg="mod">
          <ac:chgData name="Noah Tull" userId="S::tulln@jbu.edu::b671bc44-eca5-4d7f-bfc5-cc915d467b0d" providerId="AD" clId="Web-{6551CBD1-D661-0705-38D6-D9A0843D7C0A}" dt="2025-03-11T02:37:01.270" v="2" actId="14100"/>
          <ac:picMkLst>
            <pc:docMk/>
            <pc:sldMk cId="434575637" sldId="287"/>
            <ac:picMk id="16" creationId="{5072D205-3B04-A641-F090-75B6B717DF29}"/>
          </ac:picMkLst>
        </pc:picChg>
      </pc:sldChg>
      <pc:sldChg chg="new del">
        <pc:chgData name="Noah Tull" userId="S::tulln@jbu.edu::b671bc44-eca5-4d7f-bfc5-cc915d467b0d" providerId="AD" clId="Web-{6551CBD1-D661-0705-38D6-D9A0843D7C0A}" dt="2025-03-11T02:43:07.238" v="6"/>
        <pc:sldMkLst>
          <pc:docMk/>
          <pc:sldMk cId="1122617367" sldId="335"/>
        </pc:sldMkLst>
      </pc:sldChg>
      <pc:sldChg chg="modSp add">
        <pc:chgData name="Noah Tull" userId="S::tulln@jbu.edu::b671bc44-eca5-4d7f-bfc5-cc915d467b0d" providerId="AD" clId="Web-{6551CBD1-D661-0705-38D6-D9A0843D7C0A}" dt="2025-03-11T02:44:46.335" v="14" actId="20577"/>
        <pc:sldMkLst>
          <pc:docMk/>
          <pc:sldMk cId="2812530006" sldId="335"/>
        </pc:sldMkLst>
        <pc:spChg chg="mod">
          <ac:chgData name="Noah Tull" userId="S::tulln@jbu.edu::b671bc44-eca5-4d7f-bfc5-cc915d467b0d" providerId="AD" clId="Web-{6551CBD1-D661-0705-38D6-D9A0843D7C0A}" dt="2025-03-11T02:44:10.474" v="9" actId="1076"/>
          <ac:spMkLst>
            <pc:docMk/>
            <pc:sldMk cId="2812530006" sldId="335"/>
            <ac:spMk id="4" creationId="{B3E86D46-33F9-CA4C-87B6-9143FDD7EF1B}"/>
          </ac:spMkLst>
        </pc:spChg>
        <pc:spChg chg="mod">
          <ac:chgData name="Noah Tull" userId="S::tulln@jbu.edu::b671bc44-eca5-4d7f-bfc5-cc915d467b0d" providerId="AD" clId="Web-{6551CBD1-D661-0705-38D6-D9A0843D7C0A}" dt="2025-03-11T02:44:15.521" v="11" actId="20577"/>
          <ac:spMkLst>
            <pc:docMk/>
            <pc:sldMk cId="2812530006" sldId="335"/>
            <ac:spMk id="19" creationId="{98D1448C-0651-0651-A1D5-EAE13B5DE996}"/>
          </ac:spMkLst>
        </pc:spChg>
        <pc:spChg chg="mod">
          <ac:chgData name="Noah Tull" userId="S::tulln@jbu.edu::b671bc44-eca5-4d7f-bfc5-cc915d467b0d" providerId="AD" clId="Web-{6551CBD1-D661-0705-38D6-D9A0843D7C0A}" dt="2025-03-11T02:44:46.335" v="14" actId="20577"/>
          <ac:spMkLst>
            <pc:docMk/>
            <pc:sldMk cId="2812530006" sldId="335"/>
            <ac:spMk id="26" creationId="{A1E1F71F-156E-F9AE-B260-5BFD4BC631EF}"/>
          </ac:spMkLst>
        </pc:spChg>
      </pc:sldChg>
    </pc:docChg>
  </pc:docChgLst>
  <pc:docChgLst>
    <pc:chgData name="Kailyn Isaac" userId="S::isaacke@jbu.edu::1337adb5-fc0f-4c5a-a08c-2ffd67cf2328" providerId="AD" clId="Web-{F5F43189-0E0B-3739-9CDD-D2CDE679863C}"/>
    <pc:docChg chg="addSld modSld sldOrd">
      <pc:chgData name="Kailyn Isaac" userId="S::isaacke@jbu.edu::1337adb5-fc0f-4c5a-a08c-2ffd67cf2328" providerId="AD" clId="Web-{F5F43189-0E0B-3739-9CDD-D2CDE679863C}" dt="2025-03-10T21:57:57.720" v="25"/>
      <pc:docMkLst>
        <pc:docMk/>
      </pc:docMkLst>
      <pc:sldChg chg="modSp">
        <pc:chgData name="Kailyn Isaac" userId="S::isaacke@jbu.edu::1337adb5-fc0f-4c5a-a08c-2ffd67cf2328" providerId="AD" clId="Web-{F5F43189-0E0B-3739-9CDD-D2CDE679863C}" dt="2025-03-10T21:55:53.796" v="7"/>
        <pc:sldMkLst>
          <pc:docMk/>
          <pc:sldMk cId="1241629612" sldId="309"/>
        </pc:sldMkLst>
        <pc:graphicFrameChg chg="mod modGraphic">
          <ac:chgData name="Kailyn Isaac" userId="S::isaacke@jbu.edu::1337adb5-fc0f-4c5a-a08c-2ffd67cf2328" providerId="AD" clId="Web-{F5F43189-0E0B-3739-9CDD-D2CDE679863C}" dt="2025-03-10T21:55:53.796" v="7"/>
          <ac:graphicFrameMkLst>
            <pc:docMk/>
            <pc:sldMk cId="1241629612" sldId="309"/>
            <ac:graphicFrameMk id="5" creationId="{7ADB3115-1AA4-E20B-3AA7-CFEC03D72026}"/>
          </ac:graphicFrameMkLst>
        </pc:graphicFrameChg>
      </pc:sldChg>
      <pc:sldChg chg="modTransition">
        <pc:chgData name="Kailyn Isaac" userId="S::isaacke@jbu.edu::1337adb5-fc0f-4c5a-a08c-2ffd67cf2328" providerId="AD" clId="Web-{F5F43189-0E0B-3739-9CDD-D2CDE679863C}" dt="2025-03-10T21:57:57.720" v="25"/>
        <pc:sldMkLst>
          <pc:docMk/>
          <pc:sldMk cId="1504651260" sldId="311"/>
        </pc:sldMkLst>
      </pc:sldChg>
      <pc:sldChg chg="addSp delSp modSp add replId modTransition">
        <pc:chgData name="Kailyn Isaac" userId="S::isaacke@jbu.edu::1337adb5-fc0f-4c5a-a08c-2ffd67cf2328" providerId="AD" clId="Web-{F5F43189-0E0B-3739-9CDD-D2CDE679863C}" dt="2025-03-10T21:57:48.876" v="24"/>
        <pc:sldMkLst>
          <pc:docMk/>
          <pc:sldMk cId="1068491633" sldId="313"/>
        </pc:sldMkLst>
        <pc:spChg chg="add del">
          <ac:chgData name="Kailyn Isaac" userId="S::isaacke@jbu.edu::1337adb5-fc0f-4c5a-a08c-2ffd67cf2328" providerId="AD" clId="Web-{F5F43189-0E0B-3739-9CDD-D2CDE679863C}" dt="2025-03-10T21:56:11.562" v="9"/>
          <ac:spMkLst>
            <pc:docMk/>
            <pc:sldMk cId="1068491633" sldId="313"/>
            <ac:spMk id="2" creationId="{C782B9B1-C310-C24A-FB72-A821BE5446A1}"/>
          </ac:spMkLst>
        </pc:spChg>
        <pc:spChg chg="add mod">
          <ac:chgData name="Kailyn Isaac" userId="S::isaacke@jbu.edu::1337adb5-fc0f-4c5a-a08c-2ffd67cf2328" providerId="AD" clId="Web-{F5F43189-0E0B-3739-9CDD-D2CDE679863C}" dt="2025-03-10T21:57:12.501" v="15"/>
          <ac:spMkLst>
            <pc:docMk/>
            <pc:sldMk cId="1068491633" sldId="313"/>
            <ac:spMk id="3" creationId="{0DE27CBA-584A-4A50-436A-7DF2632F500B}"/>
          </ac:spMkLst>
        </pc:spChg>
      </pc:sldChg>
      <pc:sldChg chg="modSp add ord replId modTransition">
        <pc:chgData name="Kailyn Isaac" userId="S::isaacke@jbu.edu::1337adb5-fc0f-4c5a-a08c-2ffd67cf2328" providerId="AD" clId="Web-{F5F43189-0E0B-3739-9CDD-D2CDE679863C}" dt="2025-03-10T21:57:47.001" v="23"/>
        <pc:sldMkLst>
          <pc:docMk/>
          <pc:sldMk cId="1858790306" sldId="314"/>
        </pc:sldMkLst>
        <pc:graphicFrameChg chg="mod modGraphic">
          <ac:chgData name="Kailyn Isaac" userId="S::isaacke@jbu.edu::1337adb5-fc0f-4c5a-a08c-2ffd67cf2328" providerId="AD" clId="Web-{F5F43189-0E0B-3739-9CDD-D2CDE679863C}" dt="2025-03-10T21:57:35.157" v="22"/>
          <ac:graphicFrameMkLst>
            <pc:docMk/>
            <pc:sldMk cId="1858790306" sldId="314"/>
            <ac:graphicFrameMk id="5" creationId="{CB4BB961-1061-1FF3-D827-37374A3CCD5F}"/>
          </ac:graphicFrameMkLst>
        </pc:graphicFrameChg>
      </pc:sldChg>
    </pc:docChg>
  </pc:docChgLst>
  <pc:docChgLst>
    <pc:chgData name="Tyren Collins" userId="S::collinstl@jbu.edu::b326e425-4c05-41b0-abb9-e5cb7db5ac23" providerId="AD" clId="Web-{137D5632-7DBF-3796-3AB6-3FBF3D7868F8}"/>
    <pc:docChg chg="addSld delSld modSld sldOrd">
      <pc:chgData name="Tyren Collins" userId="S::collinstl@jbu.edu::b326e425-4c05-41b0-abb9-e5cb7db5ac23" providerId="AD" clId="Web-{137D5632-7DBF-3796-3AB6-3FBF3D7868F8}" dt="2025-03-11T06:23:04.052" v="158" actId="1076"/>
      <pc:docMkLst>
        <pc:docMk/>
      </pc:docMkLst>
      <pc:sldChg chg="del">
        <pc:chgData name="Tyren Collins" userId="S::collinstl@jbu.edu::b326e425-4c05-41b0-abb9-e5cb7db5ac23" providerId="AD" clId="Web-{137D5632-7DBF-3796-3AB6-3FBF3D7868F8}" dt="2025-03-11T06:21:53.187" v="154"/>
        <pc:sldMkLst>
          <pc:docMk/>
          <pc:sldMk cId="868375065" sldId="307"/>
        </pc:sldMkLst>
      </pc:sldChg>
      <pc:sldChg chg="addSp delSp modSp addAnim delAnim modAnim">
        <pc:chgData name="Tyren Collins" userId="S::collinstl@jbu.edu::b326e425-4c05-41b0-abb9-e5cb7db5ac23" providerId="AD" clId="Web-{137D5632-7DBF-3796-3AB6-3FBF3D7868F8}" dt="2025-03-11T06:19:51.365" v="130"/>
        <pc:sldMkLst>
          <pc:docMk/>
          <pc:sldMk cId="2647231459" sldId="308"/>
        </pc:sldMkLst>
        <pc:spChg chg="add del mod">
          <ac:chgData name="Tyren Collins" userId="S::collinstl@jbu.edu::b326e425-4c05-41b0-abb9-e5cb7db5ac23" providerId="AD" clId="Web-{137D5632-7DBF-3796-3AB6-3FBF3D7868F8}" dt="2025-03-11T06:19:51.365" v="130"/>
          <ac:spMkLst>
            <pc:docMk/>
            <pc:sldMk cId="2647231459" sldId="308"/>
            <ac:spMk id="2" creationId="{2012F857-76BD-BBBD-B0B6-EE63A436C430}"/>
          </ac:spMkLst>
        </pc:spChg>
        <pc:spChg chg="del">
          <ac:chgData name="Tyren Collins" userId="S::collinstl@jbu.edu::b326e425-4c05-41b0-abb9-e5cb7db5ac23" providerId="AD" clId="Web-{137D5632-7DBF-3796-3AB6-3FBF3D7868F8}" dt="2025-03-11T06:12:02.668" v="30"/>
          <ac:spMkLst>
            <pc:docMk/>
            <pc:sldMk cId="2647231459" sldId="308"/>
            <ac:spMk id="3" creationId="{09EDAA32-4494-8D60-ADDB-DC2969BAA055}"/>
          </ac:spMkLst>
        </pc:spChg>
        <pc:spChg chg="del">
          <ac:chgData name="Tyren Collins" userId="S::collinstl@jbu.edu::b326e425-4c05-41b0-abb9-e5cb7db5ac23" providerId="AD" clId="Web-{137D5632-7DBF-3796-3AB6-3FBF3D7868F8}" dt="2025-03-11T06:12:06.012" v="31"/>
          <ac:spMkLst>
            <pc:docMk/>
            <pc:sldMk cId="2647231459" sldId="308"/>
            <ac:spMk id="14" creationId="{6661A33C-64EE-D207-5C10-B6D6C9FE2BBE}"/>
          </ac:spMkLst>
        </pc:spChg>
        <pc:picChg chg="del mod">
          <ac:chgData name="Tyren Collins" userId="S::collinstl@jbu.edu::b326e425-4c05-41b0-abb9-e5cb7db5ac23" providerId="AD" clId="Web-{137D5632-7DBF-3796-3AB6-3FBF3D7868F8}" dt="2025-03-11T06:10:57.726" v="16"/>
          <ac:picMkLst>
            <pc:docMk/>
            <pc:sldMk cId="2647231459" sldId="308"/>
            <ac:picMk id="4" creationId="{F1A648BF-A083-3828-3AAC-1D82D061C090}"/>
          </ac:picMkLst>
        </pc:picChg>
        <pc:picChg chg="ord">
          <ac:chgData name="Tyren Collins" userId="S::collinstl@jbu.edu::b326e425-4c05-41b0-abb9-e5cb7db5ac23" providerId="AD" clId="Web-{137D5632-7DBF-3796-3AB6-3FBF3D7868F8}" dt="2025-03-11T06:12:18.060" v="32"/>
          <ac:picMkLst>
            <pc:docMk/>
            <pc:sldMk cId="2647231459" sldId="308"/>
            <ac:picMk id="7" creationId="{43A7DC4E-A680-D2B3-E5DC-97101BE27E33}"/>
          </ac:picMkLst>
        </pc:picChg>
        <pc:picChg chg="del mod">
          <ac:chgData name="Tyren Collins" userId="S::collinstl@jbu.edu::b326e425-4c05-41b0-abb9-e5cb7db5ac23" providerId="AD" clId="Web-{137D5632-7DBF-3796-3AB6-3FBF3D7868F8}" dt="2025-03-11T06:11:54.933" v="29"/>
          <ac:picMkLst>
            <pc:docMk/>
            <pc:sldMk cId="2647231459" sldId="308"/>
            <ac:picMk id="11" creationId="{066D5601-9BC0-D39C-71E9-108730BABE0B}"/>
          </ac:picMkLst>
        </pc:picChg>
        <pc:picChg chg="del mod">
          <ac:chgData name="Tyren Collins" userId="S::collinstl@jbu.edu::b326e425-4c05-41b0-abb9-e5cb7db5ac23" providerId="AD" clId="Web-{137D5632-7DBF-3796-3AB6-3FBF3D7868F8}" dt="2025-03-11T06:11:52.386" v="28"/>
          <ac:picMkLst>
            <pc:docMk/>
            <pc:sldMk cId="2647231459" sldId="308"/>
            <ac:picMk id="12" creationId="{4AB03F73-B48D-871F-BC4C-ED46CA29279C}"/>
          </ac:picMkLst>
        </pc:picChg>
        <pc:picChg chg="del mod">
          <ac:chgData name="Tyren Collins" userId="S::collinstl@jbu.edu::b326e425-4c05-41b0-abb9-e5cb7db5ac23" providerId="AD" clId="Web-{137D5632-7DBF-3796-3AB6-3FBF3D7868F8}" dt="2025-03-11T06:11:06.867" v="18"/>
          <ac:picMkLst>
            <pc:docMk/>
            <pc:sldMk cId="2647231459" sldId="308"/>
            <ac:picMk id="19" creationId="{0C00DF41-EBDC-C143-15CD-410DB725D51B}"/>
          </ac:picMkLst>
        </pc:picChg>
        <pc:picChg chg="del mod">
          <ac:chgData name="Tyren Collins" userId="S::collinstl@jbu.edu::b326e425-4c05-41b0-abb9-e5cb7db5ac23" providerId="AD" clId="Web-{137D5632-7DBF-3796-3AB6-3FBF3D7868F8}" dt="2025-03-11T06:11:11.508" v="20"/>
          <ac:picMkLst>
            <pc:docMk/>
            <pc:sldMk cId="2647231459" sldId="308"/>
            <ac:picMk id="21" creationId="{1FD681AA-3627-EF30-FD11-A5174C56347D}"/>
          </ac:picMkLst>
        </pc:picChg>
        <pc:picChg chg="del mod">
          <ac:chgData name="Tyren Collins" userId="S::collinstl@jbu.edu::b326e425-4c05-41b0-abb9-e5cb7db5ac23" providerId="AD" clId="Web-{137D5632-7DBF-3796-3AB6-3FBF3D7868F8}" dt="2025-03-11T06:11:17.634" v="23"/>
          <ac:picMkLst>
            <pc:docMk/>
            <pc:sldMk cId="2647231459" sldId="308"/>
            <ac:picMk id="23" creationId="{CAA1B342-ED7B-ACC2-E6E7-1657895F212E}"/>
          </ac:picMkLst>
        </pc:picChg>
      </pc:sldChg>
      <pc:sldChg chg="addSp delSp modSp add replId addAnim delAnim">
        <pc:chgData name="Tyren Collins" userId="S::collinstl@jbu.edu::b326e425-4c05-41b0-abb9-e5cb7db5ac23" providerId="AD" clId="Web-{137D5632-7DBF-3796-3AB6-3FBF3D7868F8}" dt="2025-03-11T06:14:32.508" v="69" actId="1076"/>
        <pc:sldMkLst>
          <pc:docMk/>
          <pc:sldMk cId="1943389692" sldId="350"/>
        </pc:sldMkLst>
        <pc:spChg chg="del">
          <ac:chgData name="Tyren Collins" userId="S::collinstl@jbu.edu::b326e425-4c05-41b0-abb9-e5cb7db5ac23" providerId="AD" clId="Web-{137D5632-7DBF-3796-3AB6-3FBF3D7868F8}" dt="2025-03-11T06:14:06.553" v="59"/>
          <ac:spMkLst>
            <pc:docMk/>
            <pc:sldMk cId="1943389692" sldId="350"/>
            <ac:spMk id="3" creationId="{77E90164-DC36-56D1-CD69-DE82AE95325C}"/>
          </ac:spMkLst>
        </pc:spChg>
        <pc:spChg chg="del">
          <ac:chgData name="Tyren Collins" userId="S::collinstl@jbu.edu::b326e425-4c05-41b0-abb9-e5cb7db5ac23" providerId="AD" clId="Web-{137D5632-7DBF-3796-3AB6-3FBF3D7868F8}" dt="2025-03-11T06:14:09.069" v="60"/>
          <ac:spMkLst>
            <pc:docMk/>
            <pc:sldMk cId="1943389692" sldId="350"/>
            <ac:spMk id="14" creationId="{841E1321-3670-C5DE-B2D4-4731E48C639D}"/>
          </ac:spMkLst>
        </pc:spChg>
        <pc:picChg chg="mod">
          <ac:chgData name="Tyren Collins" userId="S::collinstl@jbu.edu::b326e425-4c05-41b0-abb9-e5cb7db5ac23" providerId="AD" clId="Web-{137D5632-7DBF-3796-3AB6-3FBF3D7868F8}" dt="2025-03-11T06:14:32.508" v="69" actId="1076"/>
          <ac:picMkLst>
            <pc:docMk/>
            <pc:sldMk cId="1943389692" sldId="350"/>
            <ac:picMk id="4" creationId="{E5D074B8-5A51-5652-1CE9-0B3DFA89B58E}"/>
          </ac:picMkLst>
        </pc:picChg>
        <pc:picChg chg="del">
          <ac:chgData name="Tyren Collins" userId="S::collinstl@jbu.edu::b326e425-4c05-41b0-abb9-e5cb7db5ac23" providerId="AD" clId="Web-{137D5632-7DBF-3796-3AB6-3FBF3D7868F8}" dt="2025-03-11T06:14:03.646" v="58"/>
          <ac:picMkLst>
            <pc:docMk/>
            <pc:sldMk cId="1943389692" sldId="350"/>
            <ac:picMk id="5" creationId="{2BB78743-E8E7-7489-84E4-1AAA2B6B32F0}"/>
          </ac:picMkLst>
        </pc:picChg>
        <pc:picChg chg="del">
          <ac:chgData name="Tyren Collins" userId="S::collinstl@jbu.edu::b326e425-4c05-41b0-abb9-e5cb7db5ac23" providerId="AD" clId="Web-{137D5632-7DBF-3796-3AB6-3FBF3D7868F8}" dt="2025-03-11T06:13:57.505" v="56"/>
          <ac:picMkLst>
            <pc:docMk/>
            <pc:sldMk cId="1943389692" sldId="350"/>
            <ac:picMk id="11" creationId="{A03D4123-D738-D218-FA92-0E66BB019F66}"/>
          </ac:picMkLst>
        </pc:picChg>
        <pc:picChg chg="del mod">
          <ac:chgData name="Tyren Collins" userId="S::collinstl@jbu.edu::b326e425-4c05-41b0-abb9-e5cb7db5ac23" providerId="AD" clId="Web-{137D5632-7DBF-3796-3AB6-3FBF3D7868F8}" dt="2025-03-11T06:13:27.315" v="48"/>
          <ac:picMkLst>
            <pc:docMk/>
            <pc:sldMk cId="1943389692" sldId="350"/>
            <ac:picMk id="12" creationId="{0A4AF5A3-E2CC-48B1-983B-C532F96AE6D6}"/>
          </ac:picMkLst>
        </pc:picChg>
        <pc:picChg chg="add del mod">
          <ac:chgData name="Tyren Collins" userId="S::collinstl@jbu.edu::b326e425-4c05-41b0-abb9-e5cb7db5ac23" providerId="AD" clId="Web-{137D5632-7DBF-3796-3AB6-3FBF3D7868F8}" dt="2025-03-11T06:14:19.023" v="64"/>
          <ac:picMkLst>
            <pc:docMk/>
            <pc:sldMk cId="1943389692" sldId="350"/>
            <ac:picMk id="19" creationId="{9ABB1432-206B-3F1C-256E-1C789915C58B}"/>
          </ac:picMkLst>
        </pc:picChg>
        <pc:picChg chg="del">
          <ac:chgData name="Tyren Collins" userId="S::collinstl@jbu.edu::b326e425-4c05-41b0-abb9-e5cb7db5ac23" providerId="AD" clId="Web-{137D5632-7DBF-3796-3AB6-3FBF3D7868F8}" dt="2025-03-11T06:13:45.348" v="50"/>
          <ac:picMkLst>
            <pc:docMk/>
            <pc:sldMk cId="1943389692" sldId="350"/>
            <ac:picMk id="21" creationId="{3FC27559-EC44-7B8F-4637-2686E65BAE98}"/>
          </ac:picMkLst>
        </pc:picChg>
        <pc:picChg chg="del mod">
          <ac:chgData name="Tyren Collins" userId="S::collinstl@jbu.edu::b326e425-4c05-41b0-abb9-e5cb7db5ac23" providerId="AD" clId="Web-{137D5632-7DBF-3796-3AB6-3FBF3D7868F8}" dt="2025-03-11T06:13:54.974" v="55"/>
          <ac:picMkLst>
            <pc:docMk/>
            <pc:sldMk cId="1943389692" sldId="350"/>
            <ac:picMk id="23" creationId="{994C4F18-9D4D-0210-E542-FBC16DAE980D}"/>
          </ac:picMkLst>
        </pc:picChg>
      </pc:sldChg>
      <pc:sldChg chg="addSp delSp modSp add replId addAnim delAnim">
        <pc:chgData name="Tyren Collins" userId="S::collinstl@jbu.edu::b326e425-4c05-41b0-abb9-e5cb7db5ac23" providerId="AD" clId="Web-{137D5632-7DBF-3796-3AB6-3FBF3D7868F8}" dt="2025-03-11T06:16:12.453" v="97"/>
        <pc:sldMkLst>
          <pc:docMk/>
          <pc:sldMk cId="2909117385" sldId="351"/>
        </pc:sldMkLst>
        <pc:spChg chg="add del">
          <ac:chgData name="Tyren Collins" userId="S::collinstl@jbu.edu::b326e425-4c05-41b0-abb9-e5cb7db5ac23" providerId="AD" clId="Web-{137D5632-7DBF-3796-3AB6-3FBF3D7868F8}" dt="2025-03-11T06:16:10.140" v="96"/>
          <ac:spMkLst>
            <pc:docMk/>
            <pc:sldMk cId="2909117385" sldId="351"/>
            <ac:spMk id="3" creationId="{613ABCD0-5C8C-8B7A-E865-492ED108C3EF}"/>
          </ac:spMkLst>
        </pc:spChg>
        <pc:spChg chg="add del">
          <ac:chgData name="Tyren Collins" userId="S::collinstl@jbu.edu::b326e425-4c05-41b0-abb9-e5cb7db5ac23" providerId="AD" clId="Web-{137D5632-7DBF-3796-3AB6-3FBF3D7868F8}" dt="2025-03-11T06:16:12.453" v="97"/>
          <ac:spMkLst>
            <pc:docMk/>
            <pc:sldMk cId="2909117385" sldId="351"/>
            <ac:spMk id="14" creationId="{ADE9E17B-3CB6-82A5-27BD-A8000BE05B83}"/>
          </ac:spMkLst>
        </pc:spChg>
        <pc:picChg chg="add del mod">
          <ac:chgData name="Tyren Collins" userId="S::collinstl@jbu.edu::b326e425-4c05-41b0-abb9-e5cb7db5ac23" providerId="AD" clId="Web-{137D5632-7DBF-3796-3AB6-3FBF3D7868F8}" dt="2025-03-11T06:16:03.687" v="93"/>
          <ac:picMkLst>
            <pc:docMk/>
            <pc:sldMk cId="2909117385" sldId="351"/>
            <ac:picMk id="4" creationId="{DFCF975E-5231-8E8B-0646-066954253209}"/>
          </ac:picMkLst>
        </pc:picChg>
        <pc:picChg chg="del">
          <ac:chgData name="Tyren Collins" userId="S::collinstl@jbu.edu::b326e425-4c05-41b0-abb9-e5cb7db5ac23" providerId="AD" clId="Web-{137D5632-7DBF-3796-3AB6-3FBF3D7868F8}" dt="2025-03-11T06:15:01.338" v="71"/>
          <ac:picMkLst>
            <pc:docMk/>
            <pc:sldMk cId="2909117385" sldId="351"/>
            <ac:picMk id="11" creationId="{6A63980D-4852-053C-F854-B780F5CF048F}"/>
          </ac:picMkLst>
        </pc:picChg>
        <pc:picChg chg="del">
          <ac:chgData name="Tyren Collins" userId="S::collinstl@jbu.edu::b326e425-4c05-41b0-abb9-e5cb7db5ac23" providerId="AD" clId="Web-{137D5632-7DBF-3796-3AB6-3FBF3D7868F8}" dt="2025-03-11T06:14:58.916" v="70"/>
          <ac:picMkLst>
            <pc:docMk/>
            <pc:sldMk cId="2909117385" sldId="351"/>
            <ac:picMk id="12" creationId="{A20515CA-E034-3E05-3DAB-2A1E0827C067}"/>
          </ac:picMkLst>
        </pc:picChg>
        <pc:picChg chg="add del mod">
          <ac:chgData name="Tyren Collins" userId="S::collinstl@jbu.edu::b326e425-4c05-41b0-abb9-e5cb7db5ac23" providerId="AD" clId="Web-{137D5632-7DBF-3796-3AB6-3FBF3D7868F8}" dt="2025-03-11T06:16:01.655" v="92"/>
          <ac:picMkLst>
            <pc:docMk/>
            <pc:sldMk cId="2909117385" sldId="351"/>
            <ac:picMk id="19" creationId="{4FA838F1-20DB-F48A-C438-08D0802B466A}"/>
          </ac:picMkLst>
        </pc:picChg>
        <pc:picChg chg="add del mod">
          <ac:chgData name="Tyren Collins" userId="S::collinstl@jbu.edu::b326e425-4c05-41b0-abb9-e5cb7db5ac23" providerId="AD" clId="Web-{137D5632-7DBF-3796-3AB6-3FBF3D7868F8}" dt="2025-03-11T06:16:07.671" v="95"/>
          <ac:picMkLst>
            <pc:docMk/>
            <pc:sldMk cId="2909117385" sldId="351"/>
            <ac:picMk id="21" creationId="{640FF433-7DEE-8922-6BF9-3558363A8AC1}"/>
          </ac:picMkLst>
        </pc:picChg>
        <pc:picChg chg="add del mod">
          <ac:chgData name="Tyren Collins" userId="S::collinstl@jbu.edu::b326e425-4c05-41b0-abb9-e5cb7db5ac23" providerId="AD" clId="Web-{137D5632-7DBF-3796-3AB6-3FBF3D7868F8}" dt="2025-03-11T06:16:05.687" v="94"/>
          <ac:picMkLst>
            <pc:docMk/>
            <pc:sldMk cId="2909117385" sldId="351"/>
            <ac:picMk id="23" creationId="{E5623695-1AEC-FC76-D1E2-C6EC8D9C07E9}"/>
          </ac:picMkLst>
        </pc:picChg>
      </pc:sldChg>
      <pc:sldChg chg="delSp add replId delAnim">
        <pc:chgData name="Tyren Collins" userId="S::collinstl@jbu.edu::b326e425-4c05-41b0-abb9-e5cb7db5ac23" providerId="AD" clId="Web-{137D5632-7DBF-3796-3AB6-3FBF3D7868F8}" dt="2025-03-11T06:12:37.030" v="37"/>
        <pc:sldMkLst>
          <pc:docMk/>
          <pc:sldMk cId="3580792550" sldId="352"/>
        </pc:sldMkLst>
        <pc:spChg chg="del">
          <ac:chgData name="Tyren Collins" userId="S::collinstl@jbu.edu::b326e425-4c05-41b0-abb9-e5cb7db5ac23" providerId="AD" clId="Web-{137D5632-7DBF-3796-3AB6-3FBF3D7868F8}" dt="2025-03-11T06:11:46.011" v="27"/>
          <ac:spMkLst>
            <pc:docMk/>
            <pc:sldMk cId="3580792550" sldId="352"/>
            <ac:spMk id="14" creationId="{0D8B01C2-2FF8-112E-C05A-A215092AB83A}"/>
          </ac:spMkLst>
        </pc:spChg>
        <pc:picChg chg="del">
          <ac:chgData name="Tyren Collins" userId="S::collinstl@jbu.edu::b326e425-4c05-41b0-abb9-e5cb7db5ac23" providerId="AD" clId="Web-{137D5632-7DBF-3796-3AB6-3FBF3D7868F8}" dt="2025-03-11T06:11:32.916" v="26"/>
          <ac:picMkLst>
            <pc:docMk/>
            <pc:sldMk cId="3580792550" sldId="352"/>
            <ac:picMk id="5" creationId="{27FA29F3-B1FE-11BE-5FC4-20369AAFA074}"/>
          </ac:picMkLst>
        </pc:picChg>
      </pc:sldChg>
      <pc:sldChg chg="add ord replId">
        <pc:chgData name="Tyren Collins" userId="S::collinstl@jbu.edu::b326e425-4c05-41b0-abb9-e5cb7db5ac23" providerId="AD" clId="Web-{137D5632-7DBF-3796-3AB6-3FBF3D7868F8}" dt="2025-03-11T06:13:18.268" v="47"/>
        <pc:sldMkLst>
          <pc:docMk/>
          <pc:sldMk cId="1342305025" sldId="353"/>
        </pc:sldMkLst>
      </pc:sldChg>
      <pc:sldChg chg="addSp delSp modSp add replId addAnim delAnim">
        <pc:chgData name="Tyren Collins" userId="S::collinstl@jbu.edu::b326e425-4c05-41b0-abb9-e5cb7db5ac23" providerId="AD" clId="Web-{137D5632-7DBF-3796-3AB6-3FBF3D7868F8}" dt="2025-03-11T06:23:04.052" v="158" actId="1076"/>
        <pc:sldMkLst>
          <pc:docMk/>
          <pc:sldMk cId="1163344936" sldId="357"/>
        </pc:sldMkLst>
        <pc:spChg chg="del">
          <ac:chgData name="Tyren Collins" userId="S::collinstl@jbu.edu::b326e425-4c05-41b0-abb9-e5cb7db5ac23" providerId="AD" clId="Web-{137D5632-7DBF-3796-3AB6-3FBF3D7868F8}" dt="2025-03-11T06:16:28.204" v="103"/>
          <ac:spMkLst>
            <pc:docMk/>
            <pc:sldMk cId="1163344936" sldId="357"/>
            <ac:spMk id="3" creationId="{6131CE1C-EACE-CE0B-A730-781A10256815}"/>
          </ac:spMkLst>
        </pc:spChg>
        <pc:spChg chg="del">
          <ac:chgData name="Tyren Collins" userId="S::collinstl@jbu.edu::b326e425-4c05-41b0-abb9-e5cb7db5ac23" providerId="AD" clId="Web-{137D5632-7DBF-3796-3AB6-3FBF3D7868F8}" dt="2025-03-11T06:16:30.126" v="104"/>
          <ac:spMkLst>
            <pc:docMk/>
            <pc:sldMk cId="1163344936" sldId="357"/>
            <ac:spMk id="14" creationId="{0CE10A69-91AB-FBA8-0A34-552176097DD7}"/>
          </ac:spMkLst>
        </pc:spChg>
        <pc:picChg chg="del mod">
          <ac:chgData name="Tyren Collins" userId="S::collinstl@jbu.edu::b326e425-4c05-41b0-abb9-e5cb7db5ac23" providerId="AD" clId="Web-{137D5632-7DBF-3796-3AB6-3FBF3D7868F8}" dt="2025-03-11T06:16:18.438" v="99"/>
          <ac:picMkLst>
            <pc:docMk/>
            <pc:sldMk cId="1163344936" sldId="357"/>
            <ac:picMk id="4" creationId="{78997FCA-9DA2-373B-15A1-099B48518AE2}"/>
          </ac:picMkLst>
        </pc:picChg>
        <pc:picChg chg="del">
          <ac:chgData name="Tyren Collins" userId="S::collinstl@jbu.edu::b326e425-4c05-41b0-abb9-e5cb7db5ac23" providerId="AD" clId="Web-{137D5632-7DBF-3796-3AB6-3FBF3D7868F8}" dt="2025-03-11T06:16:23.110" v="101"/>
          <ac:picMkLst>
            <pc:docMk/>
            <pc:sldMk cId="1163344936" sldId="357"/>
            <ac:picMk id="5" creationId="{67918C04-8B53-BC88-7E1C-091AA51F1A5D}"/>
          </ac:picMkLst>
        </pc:picChg>
        <pc:picChg chg="del">
          <ac:chgData name="Tyren Collins" userId="S::collinstl@jbu.edu::b326e425-4c05-41b0-abb9-e5cb7db5ac23" providerId="AD" clId="Web-{137D5632-7DBF-3796-3AB6-3FBF3D7868F8}" dt="2025-03-11T06:16:20.797" v="100"/>
          <ac:picMkLst>
            <pc:docMk/>
            <pc:sldMk cId="1163344936" sldId="357"/>
            <ac:picMk id="19" creationId="{28BC9AC7-0837-2B93-5410-19A854862657}"/>
          </ac:picMkLst>
        </pc:picChg>
        <pc:picChg chg="mod">
          <ac:chgData name="Tyren Collins" userId="S::collinstl@jbu.edu::b326e425-4c05-41b0-abb9-e5cb7db5ac23" providerId="AD" clId="Web-{137D5632-7DBF-3796-3AB6-3FBF3D7868F8}" dt="2025-03-11T06:22:56.583" v="157" actId="14100"/>
          <ac:picMkLst>
            <pc:docMk/>
            <pc:sldMk cId="1163344936" sldId="357"/>
            <ac:picMk id="21" creationId="{47200377-3194-F5D2-7435-0B691DCA0807}"/>
          </ac:picMkLst>
        </pc:picChg>
        <pc:picChg chg="add del mod">
          <ac:chgData name="Tyren Collins" userId="S::collinstl@jbu.edu::b326e425-4c05-41b0-abb9-e5cb7db5ac23" providerId="AD" clId="Web-{137D5632-7DBF-3796-3AB6-3FBF3D7868F8}" dt="2025-03-11T06:23:04.052" v="158" actId="1076"/>
          <ac:picMkLst>
            <pc:docMk/>
            <pc:sldMk cId="1163344936" sldId="357"/>
            <ac:picMk id="23" creationId="{A360D3DC-2155-9EDC-CA09-9107E582678E}"/>
          </ac:picMkLst>
        </pc:picChg>
      </pc:sldChg>
      <pc:sldChg chg="addSp modSp add replId">
        <pc:chgData name="Tyren Collins" userId="S::collinstl@jbu.edu::b326e425-4c05-41b0-abb9-e5cb7db5ac23" providerId="AD" clId="Web-{137D5632-7DBF-3796-3AB6-3FBF3D7868F8}" dt="2025-03-11T06:20:21.352" v="137" actId="14100"/>
        <pc:sldMkLst>
          <pc:docMk/>
          <pc:sldMk cId="1118948498" sldId="358"/>
        </pc:sldMkLst>
        <pc:spChg chg="add mod">
          <ac:chgData name="Tyren Collins" userId="S::collinstl@jbu.edu::b326e425-4c05-41b0-abb9-e5cb7db5ac23" providerId="AD" clId="Web-{137D5632-7DBF-3796-3AB6-3FBF3D7868F8}" dt="2025-03-11T06:20:21.352" v="137" actId="14100"/>
          <ac:spMkLst>
            <pc:docMk/>
            <pc:sldMk cId="1118948498" sldId="358"/>
            <ac:spMk id="2" creationId="{3B106CC7-B8F3-9A06-2AA2-997ED4A1F546}"/>
          </ac:spMkLst>
        </pc:spChg>
      </pc:sldChg>
      <pc:sldChg chg="addSp modSp add replId">
        <pc:chgData name="Tyren Collins" userId="S::collinstl@jbu.edu::b326e425-4c05-41b0-abb9-e5cb7db5ac23" providerId="AD" clId="Web-{137D5632-7DBF-3796-3AB6-3FBF3D7868F8}" dt="2025-03-11T06:20:49.213" v="144" actId="14100"/>
        <pc:sldMkLst>
          <pc:docMk/>
          <pc:sldMk cId="1498455417" sldId="359"/>
        </pc:sldMkLst>
        <pc:spChg chg="add mod">
          <ac:chgData name="Tyren Collins" userId="S::collinstl@jbu.edu::b326e425-4c05-41b0-abb9-e5cb7db5ac23" providerId="AD" clId="Web-{137D5632-7DBF-3796-3AB6-3FBF3D7868F8}" dt="2025-03-11T06:20:49.213" v="144" actId="14100"/>
          <ac:spMkLst>
            <pc:docMk/>
            <pc:sldMk cId="1498455417" sldId="359"/>
            <ac:spMk id="2" creationId="{79BDFDD9-FC58-4380-8ACA-10F11496907C}"/>
          </ac:spMkLst>
        </pc:spChg>
      </pc:sldChg>
      <pc:sldChg chg="addSp modSp add replId">
        <pc:chgData name="Tyren Collins" userId="S::collinstl@jbu.edu::b326e425-4c05-41b0-abb9-e5cb7db5ac23" providerId="AD" clId="Web-{137D5632-7DBF-3796-3AB6-3FBF3D7868F8}" dt="2025-03-11T06:21:34.967" v="153" actId="14100"/>
        <pc:sldMkLst>
          <pc:docMk/>
          <pc:sldMk cId="4122599444" sldId="360"/>
        </pc:sldMkLst>
        <pc:spChg chg="add mod">
          <ac:chgData name="Tyren Collins" userId="S::collinstl@jbu.edu::b326e425-4c05-41b0-abb9-e5cb7db5ac23" providerId="AD" clId="Web-{137D5632-7DBF-3796-3AB6-3FBF3D7868F8}" dt="2025-03-11T06:21:34.967" v="153" actId="14100"/>
          <ac:spMkLst>
            <pc:docMk/>
            <pc:sldMk cId="4122599444" sldId="360"/>
            <ac:spMk id="2" creationId="{2F323232-CDE2-424A-9BDE-B540621E2C10}"/>
          </ac:spMkLst>
        </pc:spChg>
      </pc:sldChg>
    </pc:docChg>
  </pc:docChgLst>
  <pc:docChgLst>
    <pc:chgData name="Tyren Collins" userId="S::collinstl@jbu.edu::b326e425-4c05-41b0-abb9-e5cb7db5ac23" providerId="AD" clId="Web-{1071CD6C-2CCA-F2CA-20B9-16802AE43CBD}"/>
    <pc:docChg chg="modSld">
      <pc:chgData name="Tyren Collins" userId="S::collinstl@jbu.edu::b326e425-4c05-41b0-abb9-e5cb7db5ac23" providerId="AD" clId="Web-{1071CD6C-2CCA-F2CA-20B9-16802AE43CBD}" dt="2025-03-11T06:05:28.775" v="14"/>
      <pc:docMkLst>
        <pc:docMk/>
      </pc:docMkLst>
      <pc:sldChg chg="delSp modSp addAnim delAnim modAnim">
        <pc:chgData name="Tyren Collins" userId="S::collinstl@jbu.edu::b326e425-4c05-41b0-abb9-e5cb7db5ac23" providerId="AD" clId="Web-{1071CD6C-2CCA-F2CA-20B9-16802AE43CBD}" dt="2025-03-11T06:05:28.775" v="14"/>
        <pc:sldMkLst>
          <pc:docMk/>
          <pc:sldMk cId="2647231459" sldId="308"/>
        </pc:sldMkLst>
        <pc:spChg chg="del mod">
          <ac:chgData name="Tyren Collins" userId="S::collinstl@jbu.edu::b326e425-4c05-41b0-abb9-e5cb7db5ac23" providerId="AD" clId="Web-{1071CD6C-2CCA-F2CA-20B9-16802AE43CBD}" dt="2025-03-11T06:02:17.399" v="8"/>
          <ac:spMkLst>
            <pc:docMk/>
            <pc:sldMk cId="2647231459" sldId="308"/>
            <ac:spMk id="13" creationId="{B885ED77-0702-57AD-0909-BD3298E5C9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A1AC1-A673-448B-93AD-BF64FBB6BFB9}" type="datetimeFigureOut"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DF1D0-EF71-4C2C-A46B-8F70E75C63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3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Chara: 60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90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8EC8-F64D-5E78-59E8-182389443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B1AA16-3935-2D5B-0DAA-C1A14F50D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34099-B5F5-0F45-4266-903F3905F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EE56F-ACC2-1198-360C-C6E70A6DD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6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B4E6B-8A69-6479-6D75-D7025CCD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95A9D-6D28-4CCD-B76F-928C059EF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62CFE0-FA31-2ACF-D5A3-73F5453DF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7B00D-E253-52CE-B2B8-841F67F86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79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2C7F0-95FF-112A-9D00-6D0E88819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EA308-43B4-6309-F685-6EF82A097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D27C4F-7C2D-66C4-825F-060B69522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5947E-8A2B-BD85-F434-3371CF05E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48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D8CF-8984-380D-1EDE-647EB74E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9269A-5D68-0FB0-FD35-AA0C033F5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109B1-0363-9A48-D434-16AE0E0D6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814AF-C41E-C453-868D-221ED7D106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2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6EC8-A071-DA55-C6A9-2535FAD1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9C2AA-17C2-FC28-A4F9-D47D1E72D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85B64-0DE3-05EA-9125-1485E41E3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A26EF-2C71-2CAC-3DE3-9CF58BCC5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49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67FAF-4550-7D64-1651-3402A6F26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D400A-65C1-1D63-5619-79403C3DB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1D73F1-5120-9FF1-E332-D5B882F2E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Chara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1F164-7AFD-2480-5073-C2B3EAACC0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1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F4BE1-FABA-4DDC-35ED-2E4C60E17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81DD6-90D8-16C8-E0C1-277F40FCC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10C81-513F-1414-0CAF-E43B04483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Chara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97BD7-363E-DE4E-51E7-00F342ACA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88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5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F21C7-739B-E982-89DA-402E7528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23EF3-6120-CB3F-28CE-4AD676AE5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0385D-FF11-8122-9056-C498C5622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19F76-5259-3A88-4E72-F4A973C9C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95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FF00-4F9D-CFE3-47DC-5CB70FF7B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A428C-53D5-83B0-F912-8924E6D74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0D5D19-A424-6E9D-0C48-4B4947727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963C1-28F1-CD57-B3CA-F7B2B67F8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2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Noah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20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4EAB6-A220-45C4-ABBC-D9F80815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DE907-814D-4279-7337-8F50BFE18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4789E3-996D-327E-6C9A-FF9F9A796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F40CC-32C1-BF3E-A927-79126FF36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8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544F-DE7E-343E-42C5-59A3D0FFB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84D51-F8C1-B349-61C1-078D2E7EC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4956C-1FD6-0DD7-FA66-B27CE8021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Kailyn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9B125-4E4D-6BE0-5CDF-A9F023044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2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BAA2D-E068-0BCE-532F-45AB9209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AA474-90B8-2862-CB35-912611193E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F81C1-9B6B-061D-44FF-B6970FA59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K:60 seconds, WIFI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C71FB-170D-98ED-D519-8D470473F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66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8B9A0-2255-454D-7D8A-1B28D4FA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7F240-F424-AD06-D42A-8FCD1D134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96F5C-440E-C706-860E-CE6719306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2B5F6-DFD7-B11D-3B53-A8BD605D9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07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AEFA-F21C-CA3F-9339-75B84770E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85684A-0491-813E-E42D-78FD748AE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B2F30-555F-9281-AF81-9EE283733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63BC9-1800-E3C7-5D1A-80FECE117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4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E4DE2-DF4B-20A8-D5C7-9B8AA42D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4B414F-1B01-57F0-819B-4AC794C1C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F8341-0E21-B380-957A-C51A664F2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4B93B-18DF-7916-BC07-AFFBBB2F8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K:20 seconds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58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87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K:20 Seconds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19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506B0-BE84-BF0C-BF4A-9A8113975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2589B-8C78-25C4-A99D-B1272BA9A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27F4-DAAE-40C6-E648-334A81A80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Noah: </a:t>
            </a:r>
          </a:p>
          <a:p>
            <a:r>
              <a:rPr lang="en-US"/>
              <a:t>-</a:t>
            </a:r>
            <a:r>
              <a:rPr lang="en-US" err="1"/>
              <a:t>TrapSync</a:t>
            </a:r>
            <a:endParaRPr lang="en-US" err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88B3F-6CC9-CC40-1031-C9D570D9F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58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 :1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73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48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46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K:45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66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78CFA-C2A9-B14E-2C0E-017E79A7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0C5E3-F8DD-171D-07CC-F6333C674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660E6-CD39-99FB-B554-61462BC7D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5E279-A3F3-EEE3-2CE6-9EAD54C75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25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K: 45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650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5136B-D9B0-6C75-E1D3-4A519EB2A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F8449A-51B3-C488-9F2E-DD96F646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CEA0F-DD74-1F77-EF87-855819680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31DBA-A744-297E-43FF-90E67E90F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3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12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K:45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29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43AF6-5FE4-4B72-CCE5-C66E59C1E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A86C6-69A3-27D2-085D-E1AD9F9F6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28513-75DC-FF25-A6AC-167B703FF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/>
              <a:t>Noah:  make this 30 seconds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CFC07-2579-E15D-9C62-8FCA62EE5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4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95F4A-F7A2-387F-731F-8D796343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275AA-71F7-ADB8-270B-2B2A266F3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345E9-0EEA-00F7-88BD-952EA6429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55097-D547-5DF7-A618-AD25E6223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44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6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ACD7-6E19-ED22-B2D0-43D10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0500-AC42-81C3-647D-AD2957BBF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95F0-2C85-734E-C609-86204B098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K:1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40A-45EE-2E9F-8852-B48A9D6D7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09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5E789-6001-DF47-0A07-030C29FCE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E82B5-13C8-3B89-8874-71AFEF983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CEA45-CB54-7F9D-820D-CBF0063FF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7788A-C0C8-82E5-E58F-183F83411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4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E6FA5-DCCE-DBBC-00ED-F739BD09E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793CC-2565-7008-B6D1-FEC9B8E3F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DA2BE-D1EC-3BA0-6904-825833D68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K: 60 seconds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Case Model: explains the relationship between features in the app and how the user, animal, and databases interact with one another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886BB-4274-8ABE-6EEE-157E643CB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403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21DA-C3EE-6B47-3A5B-6515D25CE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FAB8B-F6AC-3BC5-EF81-A8ED82C82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44955-A657-C73B-943F-34EE4DA76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K: 60 seconds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704E8-0236-057D-8986-B6338F5A5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626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85005-62BA-81CC-DD75-D0F7C395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8D387A-23FC-7552-F70F-45F2F632E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2BC69-52D5-EABB-77CD-7CA96E3D3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Chara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CECC7-457F-636A-8560-14EA1140F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09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96CBB-9FFA-0150-C9F7-B712ED7E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42B0CF-1DA4-8E94-D191-4B32B3144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DC36F-5A28-54AF-3003-748907615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3D525-B044-2B81-1E7D-76388928C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5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32782-94FB-A542-0F18-F8A38D279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4021F2-6404-6AC6-9994-8A7614E6C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431B4-A227-9E94-B0DD-63DC40872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8B63B-2D51-DEE2-4814-E4363FA9A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5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F51AE-AEDC-4D62-0ED1-147C6BF91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A5F8C-B284-B818-E344-1F6C0AAF7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97F877-9CDB-B744-CA75-910A440BC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F48F5-0E6E-9A6E-2F4F-4C4F0D308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B317-16F7-7EB0-2162-37023166B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E5165-52A0-30A5-7468-AE6D96061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C3429C-4CB4-B891-C753-ADB00663A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Noah: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A372A-8BAF-F89B-E0F2-6EDCFDA60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652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B44F-0EF1-C430-E383-CE879CA93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0655F-1BBC-6FC9-C5C4-80C1B5575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5329B9-B2D4-D594-8C02-935244F02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TC 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32896-FCC6-28E8-8D2B-C45319F48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922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54DA1-5697-F806-7BDB-7616E3D5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2EF33-24DC-5B4B-DE65-F28D0E7F9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99F759-1888-24C9-BDAB-C54BBBA35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TC 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DDBFF-92E1-EB90-6602-25DD601AB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260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305A6-FAEB-1D53-A7A0-49C28041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311A4-88D0-C1E4-16B5-AD469EDB2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B4188-0D8F-D8D2-E928-5D4A48F51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TC 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835E9-8A09-214C-B40C-2DC49FF32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986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D719B-B326-7EBA-BD73-F1B801CB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F8B1E-858D-B55F-017B-4ABF383F3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F84629-E70D-456E-9CAA-CF668016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TC 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E56DB-2263-077B-0D51-3EADAFAA4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429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AE40B-5869-6DE8-3229-F1B37AF1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D0885-8F23-1A32-51F3-A334D94E5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A299A-81AD-8252-3AFF-0DA0D7900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TC 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3297-1B39-7DAA-8BF4-83CCF5945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40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B096A-D1B4-F265-4F0C-E104F3CD8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2D6239-D85B-6F10-C3B1-F44566471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C5CEC-7CA3-248B-8B27-3C208906B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TC 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9726F-8A47-8C28-D40F-F92D45C1B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3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Everybody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0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EAFE-5FF4-25F7-7115-1336F100E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C5BAA-6CD0-DE36-8A9D-6E01D2516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363DE-6A52-1A0B-A735-CCE089D92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Noah: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8DC1-1EA5-1E09-E5F0-A5AD533D1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0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Noah: 60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5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EAFE-5FF4-25F7-7115-1336F100E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C5BAA-6CD0-DE36-8A9D-6E01D2516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363DE-6A52-1A0B-A735-CCE089D92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Noah: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8DC1-1EA5-1E09-E5F0-A5AD533D1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DF1D0-EF71-4C2C-A46B-8F70E75C63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1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AEF93-78EE-8848-0008-A4F3866EC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C3FC4-A6A1-75FB-50CD-8E37BFDAD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33F5A1-33EF-0D4E-8A50-97888634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Noah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30631-5DC2-CA34-AF64-53C7D8842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AE45-E7BD-4940-823C-B3D8CD8F6C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5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hyperlink" Target="https://www.adafruit.com/product/4683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mazon.com/Regulator-Reducer-4-75-23V-Converter-Mini360/dp/B0B779CGJQ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hyperlink" Target="https://www.amazon.com/HiLetgo-Voltage-Detection-Arduino-Electronic/dp/B01HTC4XKY/ref=sr_1_1_sspa?crid=ZTI04EOVOTC&amp;dib=eyJ2IjoiMSJ9.qxsSOfISpb-JKBigM84GrRFovAHxphGzNsH6qNkoj6QhekCgHD27c_0RG34XU8sqx5WTEyryI3Nay8SMT8m4Nnco_3ni5fqjTmDAgM9_cAR2n6a2as78lglC6jZrmC6Z2VTslUHkoRRBr5-Jm1r3DWISIGCf3epHw0M_8M60lwwIvFhxBA4P8mbtfwvI10GTPoYQ9O6oJU86Q0LxkLYUriF_5neR67uQOsdzELamnpBHPyponMMSf2fbmUTL-y1pCwiawBZSw4k6Sv7TVlb4wJXzb0xt5OZJE0O9dfO6xts.vf_gSNhs7izsrclOC6L9U3HdSpa0czEEySxQU9pvkUs&amp;dib_tag=se&amp;keywords=voltage+sensor+module&amp;qid=1741665946&amp;sprefix=voltage+sensor+module%2Caps%2C137&amp;sr=8-1-spons&amp;sp_csd=d2lkZ2V0TmFtZT1zcF9hdGY&amp;psc=1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mazon.com/Diitao-Detection-Measurement-Electronic-Raspberry/dp/B0BBF9GD4P/ref=sr_1_3?crid=ZTI04EOVOTC&amp;dib=eyJ2IjoiMSJ9.qxsSOfISpb-JKBigM84GrRFovAHxphGzNsH6qNkoj6QhekCgHD27c_0RG34XU8sqx5WTEyryI3Nay8SMT8m4Nnco_3ni5fqjTmDAgM9_cAR2n6a2as78lglC6jZrmC6Z2VTslUHkoRRBr5-Jm1r3DWISIGCf3epHw0M_8M60lwwIvFhxBA4P8mbtfwvI10GTPoYQ9O6oJU86Q0LxkLYUriF_5neR67uQOsdzELamnpBHPyponMMSf2fbmUTL-y1pCwiawBZSw4k6Sv7TVlb4wPtebCOi6d0A0-nzUIziy8_y9PdzxLJRdANBjx43loZHuw0QqM_rS1803q2ChB-q1oKYJuy8e5dNRCpbOfAT-xmKjcAOnN5XylPd14X9FNwPCYAzRxx9L0AAIh8qPpKyxdWir0d1bUUQmdWsgbRI6y5jzkNSuXeBgIj582L_qju-.8J18Ipw8TWFRkeqARgqIzdiDRILztHJoneHN2QlMxp8&amp;dib_tag=se&amp;keywords=voltage%2Bsensor%2Bmodule&amp;qid=1741665946&amp;sprefix=voltage%2Bsensor%2Bmodule%2Caps%2C137&amp;sr=8-3&amp;th=1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mazon.com/Micro-Servos-Helicopter-Airplane-Controls/dp/B07MLR1498/ref=asc_df_B07MLR1498" TargetMode="External"/><Relationship Id="rId5" Type="http://schemas.openxmlformats.org/officeDocument/2006/relationships/hyperlink" Target="https://www.amazon.com/dp/B07NQJ1VZ2?ref_=ppx_hzsearch_conn_dt_b_fed_asin_title_2&amp;th=1" TargetMode="External"/><Relationship Id="rId4" Type="http://schemas.openxmlformats.org/officeDocument/2006/relationships/image" Target="../media/image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3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emf"/><Relationship Id="rId7" Type="http://schemas.openxmlformats.org/officeDocument/2006/relationships/hyperlink" Target="https://www.adafruit.com/product/216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dafruit.com/product/2167" TargetMode="External"/><Relationship Id="rId5" Type="http://schemas.openxmlformats.org/officeDocument/2006/relationships/hyperlink" Target="https://www.adafruit.com/product/2349" TargetMode="External"/><Relationship Id="rId4" Type="http://schemas.openxmlformats.org/officeDocument/2006/relationships/image" Target="../media/image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e 9">
            <a:extLst>
              <a:ext uri="{FF2B5EF4-FFF2-40B4-BE49-F238E27FC236}">
                <a16:creationId xmlns:a16="http://schemas.microsoft.com/office/drawing/2014/main" id="{AEFBB15C-E547-08B4-DC16-40ECF20859E5}"/>
              </a:ext>
            </a:extLst>
          </p:cNvPr>
          <p:cNvSpPr/>
          <p:nvPr/>
        </p:nvSpPr>
        <p:spPr>
          <a:xfrm rot="10800000">
            <a:off x="1305940" y="1725213"/>
            <a:ext cx="9576961" cy="10265575"/>
          </a:xfrm>
          <a:prstGeom prst="pie">
            <a:avLst>
              <a:gd name="adj1" fmla="val 21590344"/>
              <a:gd name="adj2" fmla="val 107990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logo of a mouse&#10;&#10;AI-generated content may be incorrect.">
            <a:extLst>
              <a:ext uri="{FF2B5EF4-FFF2-40B4-BE49-F238E27FC236}">
                <a16:creationId xmlns:a16="http://schemas.microsoft.com/office/drawing/2014/main" id="{6CD60594-C49E-5ABB-DB5A-128E0F79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44" r="14024" b="-70"/>
          <a:stretch/>
        </p:blipFill>
        <p:spPr>
          <a:xfrm>
            <a:off x="3456661" y="962047"/>
            <a:ext cx="5439787" cy="74240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5CFC0A-A3C5-5B9E-0659-D675707EAF52}"/>
              </a:ext>
            </a:extLst>
          </p:cNvPr>
          <p:cNvGrpSpPr/>
          <p:nvPr/>
        </p:nvGrpSpPr>
        <p:grpSpPr>
          <a:xfrm>
            <a:off x="334876" y="211130"/>
            <a:ext cx="8556825" cy="1508760"/>
            <a:chOff x="344169" y="350520"/>
            <a:chExt cx="8556825" cy="15087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4F8F79-DD72-FD49-69C1-4759E44BD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169" y="350520"/>
              <a:ext cx="8556825" cy="15087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B4F213-07B5-D9D5-E7C0-125365D4C268}"/>
                </a:ext>
              </a:extLst>
            </p:cNvPr>
            <p:cNvSpPr txBox="1"/>
            <p:nvPr/>
          </p:nvSpPr>
          <p:spPr>
            <a:xfrm>
              <a:off x="812449" y="584535"/>
              <a:ext cx="769620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pPr algn="ctr"/>
              <a:r>
                <a:rPr lang="en-US" sz="4000" b="1">
                  <a:solidFill>
                    <a:srgbClr val="37406B"/>
                  </a:solidFill>
                  <a:latin typeface="DM Sans"/>
                </a:rPr>
                <a:t>Final Design 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F558F-41CE-30D9-15B1-92D713F7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E5EB504-B03D-787E-74C7-5A216AE0F919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1FABDFFC-EC2B-4AC7-DB4D-7D62AF82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1A3AA4-BA8F-6929-4564-A6C97DF42149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Morph Chart: Mechanical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E5A6F-4F8A-ADF9-CD45-0E1B305D6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01142-45FB-A88A-69B7-834B9898C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521723"/>
              </p:ext>
            </p:extLst>
          </p:nvPr>
        </p:nvGraphicFramePr>
        <p:xfrm>
          <a:off x="791938" y="2654956"/>
          <a:ext cx="10608124" cy="298259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7618">
                  <a:extLst>
                    <a:ext uri="{9D8B030D-6E8A-4147-A177-3AD203B41FA5}">
                      <a16:colId xmlns:a16="http://schemas.microsoft.com/office/drawing/2014/main" val="3993759354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4176322721"/>
                    </a:ext>
                  </a:extLst>
                </a:gridCol>
                <a:gridCol w="1533552">
                  <a:extLst>
                    <a:ext uri="{9D8B030D-6E8A-4147-A177-3AD203B41FA5}">
                      <a16:colId xmlns:a16="http://schemas.microsoft.com/office/drawing/2014/main" val="1284275696"/>
                    </a:ext>
                  </a:extLst>
                </a:gridCol>
                <a:gridCol w="1812380">
                  <a:extLst>
                    <a:ext uri="{9D8B030D-6E8A-4147-A177-3AD203B41FA5}">
                      <a16:colId xmlns:a16="http://schemas.microsoft.com/office/drawing/2014/main" val="1793470924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1052976163"/>
                    </a:ext>
                  </a:extLst>
                </a:gridCol>
                <a:gridCol w="1166006">
                  <a:extLst>
                    <a:ext uri="{9D8B030D-6E8A-4147-A177-3AD203B41FA5}">
                      <a16:colId xmlns:a16="http://schemas.microsoft.com/office/drawing/2014/main" val="4184140066"/>
                    </a:ext>
                  </a:extLst>
                </a:gridCol>
                <a:gridCol w="1330768">
                  <a:extLst>
                    <a:ext uri="{9D8B030D-6E8A-4147-A177-3AD203B41FA5}">
                      <a16:colId xmlns:a16="http://schemas.microsoft.com/office/drawing/2014/main" val="2185220177"/>
                    </a:ext>
                  </a:extLst>
                </a:gridCol>
              </a:tblGrid>
              <a:tr h="429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Mechanical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16357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Closes Trap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Indirect Motor on 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Direct Motor on 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Propeller trapdoor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Spring-loaded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33557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Holds Mouse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Articulated Tent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Door-Based Square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Snare and Rope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Bucket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Metal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40212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Opens Trap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Motor Winding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Manual Lever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Latch-Release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Solenoid Release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/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500384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Material for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ABS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Wood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PLA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PETG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Aluminum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Electro-plated plastic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03651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5A8253D-BF16-2FFB-A8A0-0CD0B902C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9225" y="2040529"/>
            <a:ext cx="96202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DCB3F-66C8-30C0-B400-052F04F74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13" y="5278329"/>
            <a:ext cx="9620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FB33C-04A4-0C92-3B25-0CA4AB637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1C2C679-B891-3AF4-3C65-692FA0E14419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D059663B-2294-9E56-A177-D05E69E2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B33D7F-2708-FEEC-1D6F-7C1A08EB6509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Morph Chart: Mechanical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3CD9C5-E052-C148-1656-6212C7FC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D00FFD-F292-E1F9-8CAE-1ED47BBC7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551748"/>
              </p:ext>
            </p:extLst>
          </p:nvPr>
        </p:nvGraphicFramePr>
        <p:xfrm>
          <a:off x="791938" y="2654956"/>
          <a:ext cx="10608124" cy="298259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7618">
                  <a:extLst>
                    <a:ext uri="{9D8B030D-6E8A-4147-A177-3AD203B41FA5}">
                      <a16:colId xmlns:a16="http://schemas.microsoft.com/office/drawing/2014/main" val="3993759354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4176322721"/>
                    </a:ext>
                  </a:extLst>
                </a:gridCol>
                <a:gridCol w="1533552">
                  <a:extLst>
                    <a:ext uri="{9D8B030D-6E8A-4147-A177-3AD203B41FA5}">
                      <a16:colId xmlns:a16="http://schemas.microsoft.com/office/drawing/2014/main" val="1284275696"/>
                    </a:ext>
                  </a:extLst>
                </a:gridCol>
                <a:gridCol w="1812380">
                  <a:extLst>
                    <a:ext uri="{9D8B030D-6E8A-4147-A177-3AD203B41FA5}">
                      <a16:colId xmlns:a16="http://schemas.microsoft.com/office/drawing/2014/main" val="1793470924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1052976163"/>
                    </a:ext>
                  </a:extLst>
                </a:gridCol>
                <a:gridCol w="1166006">
                  <a:extLst>
                    <a:ext uri="{9D8B030D-6E8A-4147-A177-3AD203B41FA5}">
                      <a16:colId xmlns:a16="http://schemas.microsoft.com/office/drawing/2014/main" val="4184140066"/>
                    </a:ext>
                  </a:extLst>
                </a:gridCol>
                <a:gridCol w="1330768">
                  <a:extLst>
                    <a:ext uri="{9D8B030D-6E8A-4147-A177-3AD203B41FA5}">
                      <a16:colId xmlns:a16="http://schemas.microsoft.com/office/drawing/2014/main" val="2185220177"/>
                    </a:ext>
                  </a:extLst>
                </a:gridCol>
              </a:tblGrid>
              <a:tr h="429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Mechanical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16357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Closes Trap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Indirect Motor on 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Direct Motor on 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Propeller trapdoor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Spring-loaded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33557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Holds Mouse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Articulated Tent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Door-Based Square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Snare and Rope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Bucket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Metal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40212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Opens Trap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Motor Winding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Manual Lever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Latch-Release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Solenoid Release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/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500384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Material for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ABS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Wood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PLA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PETG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Aluminum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Electro-plated plastic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03651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A0AC51D-BE20-8133-8580-61335FD1C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9225" y="2040529"/>
            <a:ext cx="96202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359345-B083-4B07-683F-E1A851936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13" y="5278329"/>
            <a:ext cx="9620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9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99A45-5AE1-58C2-B1C9-EC7E26E8E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275C7E9-50E8-BB4E-190F-DA31FC8897AE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E9178D58-D62E-92EC-EF56-8922171E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9A03BB-47B9-5D3E-7A18-0B449CE4FF1E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Morph Chart: Mechanical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48916-3756-ADDC-D581-C530A796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0CAFB72-0F76-1D25-A786-C525BC632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81262"/>
              </p:ext>
            </p:extLst>
          </p:nvPr>
        </p:nvGraphicFramePr>
        <p:xfrm>
          <a:off x="791938" y="2654956"/>
          <a:ext cx="10608124" cy="298259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7618">
                  <a:extLst>
                    <a:ext uri="{9D8B030D-6E8A-4147-A177-3AD203B41FA5}">
                      <a16:colId xmlns:a16="http://schemas.microsoft.com/office/drawing/2014/main" val="3993759354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4176322721"/>
                    </a:ext>
                  </a:extLst>
                </a:gridCol>
                <a:gridCol w="1533552">
                  <a:extLst>
                    <a:ext uri="{9D8B030D-6E8A-4147-A177-3AD203B41FA5}">
                      <a16:colId xmlns:a16="http://schemas.microsoft.com/office/drawing/2014/main" val="1284275696"/>
                    </a:ext>
                  </a:extLst>
                </a:gridCol>
                <a:gridCol w="1812380">
                  <a:extLst>
                    <a:ext uri="{9D8B030D-6E8A-4147-A177-3AD203B41FA5}">
                      <a16:colId xmlns:a16="http://schemas.microsoft.com/office/drawing/2014/main" val="1793470924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1052976163"/>
                    </a:ext>
                  </a:extLst>
                </a:gridCol>
                <a:gridCol w="1166006">
                  <a:extLst>
                    <a:ext uri="{9D8B030D-6E8A-4147-A177-3AD203B41FA5}">
                      <a16:colId xmlns:a16="http://schemas.microsoft.com/office/drawing/2014/main" val="4184140066"/>
                    </a:ext>
                  </a:extLst>
                </a:gridCol>
                <a:gridCol w="1330768">
                  <a:extLst>
                    <a:ext uri="{9D8B030D-6E8A-4147-A177-3AD203B41FA5}">
                      <a16:colId xmlns:a16="http://schemas.microsoft.com/office/drawing/2014/main" val="2185220177"/>
                    </a:ext>
                  </a:extLst>
                </a:gridCol>
              </a:tblGrid>
              <a:tr h="429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Mechanical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16357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Closes Trap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Indirect Motor on 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Direct Motor on 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Propeller trapdoor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Spring-loaded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33557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Holds Mouse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Articulated Tent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Door-Based Square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Snare and Rope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Bucket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Metal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40212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Opens Trap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Motor Winding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Manual Lever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Latch-Release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Solenoid Release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/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500384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Material for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ABS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Wood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PLA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PETG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Aluminum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Electro-plated plastic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03651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BB39D2B-3748-AC84-7784-9E1814A75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9225" y="2040529"/>
            <a:ext cx="96202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98F184-5447-CF44-D6E3-7FB97CE4D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13" y="5278329"/>
            <a:ext cx="9620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618C7-7AD5-0D88-4432-1AFC511C9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391195-F48A-31B3-F42E-30B81BAA36EE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2B2DFBDD-2E12-7B16-092D-906282DE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7DFA06-0794-E5AA-970D-D8495317A273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Morph Chart: Mechanical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B7ABB8-810F-C977-609D-1363151C9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D900C86-6FB2-003F-9480-12DEA8409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73692"/>
              </p:ext>
            </p:extLst>
          </p:nvPr>
        </p:nvGraphicFramePr>
        <p:xfrm>
          <a:off x="791938" y="2654956"/>
          <a:ext cx="10608124" cy="298259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7618">
                  <a:extLst>
                    <a:ext uri="{9D8B030D-6E8A-4147-A177-3AD203B41FA5}">
                      <a16:colId xmlns:a16="http://schemas.microsoft.com/office/drawing/2014/main" val="3993759354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4176322721"/>
                    </a:ext>
                  </a:extLst>
                </a:gridCol>
                <a:gridCol w="1533552">
                  <a:extLst>
                    <a:ext uri="{9D8B030D-6E8A-4147-A177-3AD203B41FA5}">
                      <a16:colId xmlns:a16="http://schemas.microsoft.com/office/drawing/2014/main" val="1284275696"/>
                    </a:ext>
                  </a:extLst>
                </a:gridCol>
                <a:gridCol w="1812380">
                  <a:extLst>
                    <a:ext uri="{9D8B030D-6E8A-4147-A177-3AD203B41FA5}">
                      <a16:colId xmlns:a16="http://schemas.microsoft.com/office/drawing/2014/main" val="1793470924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1052976163"/>
                    </a:ext>
                  </a:extLst>
                </a:gridCol>
                <a:gridCol w="1166006">
                  <a:extLst>
                    <a:ext uri="{9D8B030D-6E8A-4147-A177-3AD203B41FA5}">
                      <a16:colId xmlns:a16="http://schemas.microsoft.com/office/drawing/2014/main" val="4184140066"/>
                    </a:ext>
                  </a:extLst>
                </a:gridCol>
                <a:gridCol w="1330768">
                  <a:extLst>
                    <a:ext uri="{9D8B030D-6E8A-4147-A177-3AD203B41FA5}">
                      <a16:colId xmlns:a16="http://schemas.microsoft.com/office/drawing/2014/main" val="2185220177"/>
                    </a:ext>
                  </a:extLst>
                </a:gridCol>
              </a:tblGrid>
              <a:tr h="429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Mechanical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16357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Closes Trap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Indirect Motor on 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Direct Motor on 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Propeller trapdoor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Spring-loaded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33557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Holds Mouse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Articulated Tent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Door-Based Square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Snare and Rope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Bucket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Metal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40212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Opens Trap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Motor Winding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Manual Lever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Latch-Release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Solenoid Release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/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500384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Material for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ABS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Wood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PLA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PETG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Aluminum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Electro-plated plastic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03651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6AC31FC-E4B5-40CA-05EF-B7315106A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9225" y="2040529"/>
            <a:ext cx="96202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A23A4-507C-E559-3B2E-B86EAF8DB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13" y="5278329"/>
            <a:ext cx="9620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67654-4471-6788-5C41-D007887C3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F3889A-FA20-D01F-75B0-A7C224A23ABA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E26DEAC2-99A5-D1D1-28DC-AB148042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31FAAC-7CE6-52C0-35EF-2EE302D8EAE6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Morph Chart: Mechanical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B59C1F-4FC9-4A85-882D-3C8648133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A70DBDD-39A4-3D20-1AC0-E16DC162E55C}"/>
              </a:ext>
            </a:extLst>
          </p:cNvPr>
          <p:cNvGraphicFramePr>
            <a:graphicFrameLocks noGrp="1"/>
          </p:cNvGraphicFramePr>
          <p:nvPr/>
        </p:nvGraphicFramePr>
        <p:xfrm>
          <a:off x="791938" y="2654956"/>
          <a:ext cx="10608124" cy="298259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7618">
                  <a:extLst>
                    <a:ext uri="{9D8B030D-6E8A-4147-A177-3AD203B41FA5}">
                      <a16:colId xmlns:a16="http://schemas.microsoft.com/office/drawing/2014/main" val="3993759354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4176322721"/>
                    </a:ext>
                  </a:extLst>
                </a:gridCol>
                <a:gridCol w="1533552">
                  <a:extLst>
                    <a:ext uri="{9D8B030D-6E8A-4147-A177-3AD203B41FA5}">
                      <a16:colId xmlns:a16="http://schemas.microsoft.com/office/drawing/2014/main" val="1284275696"/>
                    </a:ext>
                  </a:extLst>
                </a:gridCol>
                <a:gridCol w="1812380">
                  <a:extLst>
                    <a:ext uri="{9D8B030D-6E8A-4147-A177-3AD203B41FA5}">
                      <a16:colId xmlns:a16="http://schemas.microsoft.com/office/drawing/2014/main" val="1793470924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1052976163"/>
                    </a:ext>
                  </a:extLst>
                </a:gridCol>
                <a:gridCol w="1166006">
                  <a:extLst>
                    <a:ext uri="{9D8B030D-6E8A-4147-A177-3AD203B41FA5}">
                      <a16:colId xmlns:a16="http://schemas.microsoft.com/office/drawing/2014/main" val="4184140066"/>
                    </a:ext>
                  </a:extLst>
                </a:gridCol>
                <a:gridCol w="1330768">
                  <a:extLst>
                    <a:ext uri="{9D8B030D-6E8A-4147-A177-3AD203B41FA5}">
                      <a16:colId xmlns:a16="http://schemas.microsoft.com/office/drawing/2014/main" val="2185220177"/>
                    </a:ext>
                  </a:extLst>
                </a:gridCol>
              </a:tblGrid>
              <a:tr h="429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Mechanical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7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16357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Closes Trap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Indirect Motor on 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Direct Motor on 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Propeller trapdoor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Spring-loaded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33557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Holds Mouse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Articulated Tent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Door-Based Square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Snare and Rope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Bucket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Metal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40212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Opens Trap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Motor Winding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Manual Lever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Latch-Release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Solenoid Release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/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500384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Material for Cage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ABS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Wood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PLA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PETG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Aluminum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u="none" strike="noStrike">
                          <a:solidFill>
                            <a:srgbClr val="000000"/>
                          </a:solidFill>
                          <a:effectLst/>
                        </a:rPr>
                        <a:t>Electro-plated plastic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03651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669C1D3-3DB8-5BBA-BF0E-44EFA4612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9225" y="2040529"/>
            <a:ext cx="96202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D5BE2-D05D-9A15-8352-68888B313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13" y="5278329"/>
            <a:ext cx="9620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C93D2-31E0-039B-9FA4-AAD624E95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A8B4D2-DF62-5704-D766-80953FEE93EC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E09AC846-E976-34B9-32BC-E6FCD9A8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FA03E5-4926-36F1-48B1-DD413401BD89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Exploded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108AE7-A582-1290-9288-EB80CAD0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3" name="Picture 2" descr="A blue and black box with open lid&#10;&#10;AI-generated content may be incorrect.">
            <a:extLst>
              <a:ext uri="{FF2B5EF4-FFF2-40B4-BE49-F238E27FC236}">
                <a16:creationId xmlns:a16="http://schemas.microsoft.com/office/drawing/2014/main" id="{F3A74FA5-D3D8-2D21-B635-B24F75E4D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534" y="1719146"/>
            <a:ext cx="5293080" cy="50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233D9-5BF0-843D-E0D0-4586EF8A0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EAED27-E8DB-5006-4844-B27D0D09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3" name="Picture 2" descr="A blue and black box with open lid&#10;&#10;AI-generated content may be incorrect.">
            <a:extLst>
              <a:ext uri="{FF2B5EF4-FFF2-40B4-BE49-F238E27FC236}">
                <a16:creationId xmlns:a16="http://schemas.microsoft.com/office/drawing/2014/main" id="{8CD933A0-2679-DDFA-EC37-16931AA3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034" y="99896"/>
            <a:ext cx="6880580" cy="66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4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06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D5C68E-2EA6-F925-603D-E7DFEDA08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9916F0C-1776-42EC-E961-E36234211D31}"/>
              </a:ext>
            </a:extLst>
          </p:cNvPr>
          <p:cNvGrpSpPr/>
          <p:nvPr/>
        </p:nvGrpSpPr>
        <p:grpSpPr>
          <a:xfrm>
            <a:off x="344169" y="350520"/>
            <a:ext cx="8556825" cy="1508760"/>
            <a:chOff x="344169" y="350520"/>
            <a:chExt cx="8556825" cy="15087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9D1B83-31B4-7745-305E-FF6BD6DA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9" y="350520"/>
              <a:ext cx="8556825" cy="150876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84478F-5AAF-D8BF-5A82-7128394147B9}"/>
                </a:ext>
              </a:extLst>
            </p:cNvPr>
            <p:cNvSpPr txBox="1"/>
            <p:nvPr/>
          </p:nvSpPr>
          <p:spPr>
            <a:xfrm>
              <a:off x="812449" y="584535"/>
              <a:ext cx="769620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pPr algn="ctr"/>
              <a:r>
                <a:rPr lang="en-US" sz="4000" b="1">
                  <a:solidFill>
                    <a:srgbClr val="6A6760"/>
                  </a:solidFill>
                  <a:latin typeface="DM Sans"/>
                </a:rPr>
                <a:t>Function-Means Tree</a:t>
              </a:r>
              <a:endParaRPr lang="en-US"/>
            </a:p>
          </p:txBody>
        </p:sp>
      </p:grpSp>
      <p:pic>
        <p:nvPicPr>
          <p:cNvPr id="7" name="Picture 6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3C0482F5-1BA2-7DA2-D193-6377B921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9E88D-BD84-85F8-A962-E692ECBB80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7406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00225" y="928688"/>
            <a:ext cx="8591550" cy="5000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6EA747-8519-59CB-E15F-0680B72BB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9817" y="1711597"/>
            <a:ext cx="962025" cy="1000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54A461-763A-30C5-4AC7-B7D7AB6A5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403" y="4568980"/>
            <a:ext cx="9620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B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1DACB9-71BF-1313-72E1-FF4F0269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F417BF2-32DF-8F42-B1CD-1FDB03A3CE84}"/>
              </a:ext>
            </a:extLst>
          </p:cNvPr>
          <p:cNvGrpSpPr/>
          <p:nvPr/>
        </p:nvGrpSpPr>
        <p:grpSpPr>
          <a:xfrm>
            <a:off x="146304" y="245146"/>
            <a:ext cx="11841479" cy="6314559"/>
            <a:chOff x="344169" y="350520"/>
            <a:chExt cx="8556825" cy="15087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193A31-3F28-93D6-807D-2674F55C8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9" y="350520"/>
              <a:ext cx="8556825" cy="150876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9979D1-C40C-7CB8-2F2A-8740F85E6859}"/>
                </a:ext>
              </a:extLst>
            </p:cNvPr>
            <p:cNvSpPr txBox="1"/>
            <p:nvPr/>
          </p:nvSpPr>
          <p:spPr>
            <a:xfrm>
              <a:off x="812449" y="1210402"/>
              <a:ext cx="7696200" cy="820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DE308E-E90D-A807-0367-7500156A6F8D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F9342-EAC2-0861-274B-EF0F54C44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C604EA-661B-BA86-7D19-367A92396887}"/>
              </a:ext>
            </a:extLst>
          </p:cNvPr>
          <p:cNvSpPr txBox="1"/>
          <p:nvPr/>
        </p:nvSpPr>
        <p:spPr>
          <a:xfrm>
            <a:off x="4565722" y="5565579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E7EAED"/>
                </a:solidFill>
                <a:latin typeface="DM Sans"/>
              </a:rPr>
              <a:t>Trap Casing</a:t>
            </a:r>
            <a:endParaRPr lang="en-US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35A55070-9076-F334-65A3-0DDB518EF9FA}"/>
              </a:ext>
            </a:extLst>
          </p:cNvPr>
          <p:cNvSpPr/>
          <p:nvPr/>
        </p:nvSpPr>
        <p:spPr>
          <a:xfrm>
            <a:off x="1488280" y="5560219"/>
            <a:ext cx="4012405" cy="1297780"/>
          </a:xfrm>
          <a:prstGeom prst="round2SameRect">
            <a:avLst/>
          </a:prstGeom>
          <a:solidFill>
            <a:srgbClr val="E7EA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333B6A"/>
                </a:solidFill>
              </a:rPr>
              <a:t>Function: Contains Mouse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144BC-FA00-B0F9-C08B-5656223BD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923" y="298295"/>
            <a:ext cx="7148861" cy="47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B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31B39B-C634-433D-8EEF-6AE93DCB8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A37DEF-7C6F-CA79-6B5B-5FD0FB9DE036}"/>
              </a:ext>
            </a:extLst>
          </p:cNvPr>
          <p:cNvGrpSpPr/>
          <p:nvPr/>
        </p:nvGrpSpPr>
        <p:grpSpPr>
          <a:xfrm>
            <a:off x="146304" y="245146"/>
            <a:ext cx="11841479" cy="6314559"/>
            <a:chOff x="344169" y="350520"/>
            <a:chExt cx="8556825" cy="15087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3E4DA5-4C49-2A2F-F82A-896F5069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9" y="350520"/>
              <a:ext cx="8556825" cy="150876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E56051-64EA-14F1-FD0D-A3DE3E618083}"/>
                </a:ext>
              </a:extLst>
            </p:cNvPr>
            <p:cNvSpPr txBox="1"/>
            <p:nvPr/>
          </p:nvSpPr>
          <p:spPr>
            <a:xfrm>
              <a:off x="812449" y="1210402"/>
              <a:ext cx="7696200" cy="820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1C52F6-2711-B525-AB15-76D0DAAE1158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80F91A-5110-3A68-1ACD-D66C8A118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8CE2B-3612-95A1-02AF-6D86EE4DB72E}"/>
              </a:ext>
            </a:extLst>
          </p:cNvPr>
          <p:cNvSpPr txBox="1"/>
          <p:nvPr/>
        </p:nvSpPr>
        <p:spPr>
          <a:xfrm>
            <a:off x="4565722" y="5565579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E7EAED"/>
                </a:solidFill>
                <a:latin typeface="DM Sans"/>
              </a:rPr>
              <a:t>Base Plate</a:t>
            </a:r>
            <a:endParaRPr lang="en-US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59125AA1-5EC8-F646-5A91-58F6E7AE380D}"/>
              </a:ext>
            </a:extLst>
          </p:cNvPr>
          <p:cNvSpPr/>
          <p:nvPr/>
        </p:nvSpPr>
        <p:spPr>
          <a:xfrm>
            <a:off x="1488280" y="5560219"/>
            <a:ext cx="4012405" cy="1297780"/>
          </a:xfrm>
          <a:prstGeom prst="round2SameRect">
            <a:avLst/>
          </a:prstGeom>
          <a:solidFill>
            <a:srgbClr val="E7EA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333B6A"/>
                </a:solidFill>
              </a:rPr>
              <a:t>Function: Houses Electronics</a:t>
            </a:r>
          </a:p>
        </p:txBody>
      </p:sp>
      <p:pic>
        <p:nvPicPr>
          <p:cNvPr id="3" name="Picture 2" descr="A blue box with a circuit board and a rectangular object&#10;&#10;AI-generated content may be incorrect.">
            <a:extLst>
              <a:ext uri="{FF2B5EF4-FFF2-40B4-BE49-F238E27FC236}">
                <a16:creationId xmlns:a16="http://schemas.microsoft.com/office/drawing/2014/main" id="{06E0CAFE-3FA4-1C6F-2471-6C7A43241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840" y="448310"/>
            <a:ext cx="6858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7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5079F-C517-930E-F38B-A171FCD26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5F52192-B25E-13A6-CB43-8E5F12B42DE5}"/>
              </a:ext>
            </a:extLst>
          </p:cNvPr>
          <p:cNvSpPr/>
          <p:nvPr/>
        </p:nvSpPr>
        <p:spPr>
          <a:xfrm>
            <a:off x="5308513" y="1178541"/>
            <a:ext cx="6169891" cy="5723229"/>
          </a:xfrm>
          <a:prstGeom prst="ellipse">
            <a:avLst/>
          </a:prstGeom>
          <a:solidFill>
            <a:srgbClr val="8C9AC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D1EA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E86D46-33F9-CA4C-87B6-9143FDD7EF1B}"/>
              </a:ext>
            </a:extLst>
          </p:cNvPr>
          <p:cNvSpPr/>
          <p:nvPr/>
        </p:nvSpPr>
        <p:spPr>
          <a:xfrm>
            <a:off x="293369" y="1178542"/>
            <a:ext cx="6169891" cy="5723229"/>
          </a:xfrm>
          <a:prstGeom prst="ellipse">
            <a:avLst/>
          </a:prstGeom>
          <a:solidFill>
            <a:srgbClr val="8C9AC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D1E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41ED2B-EC33-75F0-B82E-D26E949A43C9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D89FE8FF-1D6A-9C16-2D62-3A694277F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56AE53-5FD7-04EB-4D3C-F0EEEB3DEB5F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Problem Statement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0B5359-8AC5-F144-13B0-DCAC844607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CD1E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62110" y="3648364"/>
            <a:ext cx="1071303" cy="572656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8D1448C-0651-0651-A1D5-EAE13B5DE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0906" y="2578717"/>
            <a:ext cx="4064721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is a need for a humane, efficient way to detect and promptly respond to mouse infestations.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1522790-00EF-2CFB-8B80-702EC43E46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3318" y="1754805"/>
            <a:ext cx="3529608" cy="823912"/>
          </a:xfrm>
        </p:spPr>
        <p:txBody>
          <a:bodyPr/>
          <a:lstStyle/>
          <a:p>
            <a:pPr algn="ctr"/>
            <a:r>
              <a:rPr lang="en-US"/>
              <a:t>Target Market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5A154F6-EC2B-E4B9-6FFC-B43661A18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235" y="1754805"/>
            <a:ext cx="3694547" cy="823912"/>
          </a:xfrm>
        </p:spPr>
        <p:txBody>
          <a:bodyPr/>
          <a:lstStyle/>
          <a:p>
            <a:pPr algn="ctr"/>
            <a:r>
              <a:rPr lang="en-US"/>
              <a:t>Problem</a:t>
            </a:r>
          </a:p>
        </p:txBody>
      </p:sp>
      <p:sp>
        <p:nvSpPr>
          <p:cNvPr id="26" name="Content Placeholder 18">
            <a:extLst>
              <a:ext uri="{FF2B5EF4-FFF2-40B4-BE49-F238E27FC236}">
                <a16:creationId xmlns:a16="http://schemas.microsoft.com/office/drawing/2014/main" id="{A1E1F71F-156E-F9AE-B260-5BFD4BC631EF}"/>
              </a:ext>
            </a:extLst>
          </p:cNvPr>
          <p:cNvSpPr txBox="1">
            <a:spLocks/>
          </p:cNvSpPr>
          <p:nvPr/>
        </p:nvSpPr>
        <p:spPr>
          <a:xfrm>
            <a:off x="6488895" y="2588877"/>
            <a:ext cx="4352654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Eco-conscious consumers</a:t>
            </a:r>
          </a:p>
          <a:p>
            <a:r>
              <a:rPr lang="en-US" dirty="0"/>
              <a:t>No-contact solution seekers</a:t>
            </a:r>
          </a:p>
          <a:p>
            <a:r>
              <a:rPr lang="en-US" dirty="0"/>
              <a:t>Busy individuals needing alerts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36A47-1F0D-287B-7CC1-94E198EC1E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36772" y="6263305"/>
            <a:ext cx="706081" cy="4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B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7AB78-14A0-AC6D-4EF0-0BE7F8F15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6C9AE2-F307-CE5C-5A41-60D2A96AEA69}"/>
              </a:ext>
            </a:extLst>
          </p:cNvPr>
          <p:cNvGrpSpPr/>
          <p:nvPr/>
        </p:nvGrpSpPr>
        <p:grpSpPr>
          <a:xfrm>
            <a:off x="146304" y="245146"/>
            <a:ext cx="11841479" cy="6314559"/>
            <a:chOff x="344169" y="350520"/>
            <a:chExt cx="8556825" cy="15087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2DECEF-D6F5-E190-A49B-2E394915B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9" y="350520"/>
              <a:ext cx="8556825" cy="150876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3EE3AB-40BB-72D8-EF9C-26CF80182563}"/>
                </a:ext>
              </a:extLst>
            </p:cNvPr>
            <p:cNvSpPr txBox="1"/>
            <p:nvPr/>
          </p:nvSpPr>
          <p:spPr>
            <a:xfrm>
              <a:off x="812449" y="1210402"/>
              <a:ext cx="7696200" cy="820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145D63-E94F-235C-45B4-CB0405A256B6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791B8-794E-5342-F8DE-FD94EDD56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F44F3C-D0F7-212B-F8BC-00C84E0510C4}"/>
              </a:ext>
            </a:extLst>
          </p:cNvPr>
          <p:cNvSpPr txBox="1"/>
          <p:nvPr/>
        </p:nvSpPr>
        <p:spPr>
          <a:xfrm>
            <a:off x="4565722" y="5565579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E7EAED"/>
                </a:solidFill>
                <a:latin typeface="DM Sans"/>
              </a:rPr>
              <a:t>Door Shape</a:t>
            </a:r>
            <a:endParaRPr lang="en-US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69F9CEB1-CD69-7980-264D-A7B96ED0754A}"/>
              </a:ext>
            </a:extLst>
          </p:cNvPr>
          <p:cNvSpPr/>
          <p:nvPr/>
        </p:nvSpPr>
        <p:spPr>
          <a:xfrm>
            <a:off x="1488280" y="5560219"/>
            <a:ext cx="4012405" cy="1297780"/>
          </a:xfrm>
          <a:prstGeom prst="round2SameRect">
            <a:avLst/>
          </a:prstGeom>
          <a:solidFill>
            <a:srgbClr val="E7EA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333B6A"/>
                </a:solidFill>
              </a:rPr>
              <a:t>Function: Closes Trap</a:t>
            </a:r>
          </a:p>
        </p:txBody>
      </p:sp>
      <p:pic>
        <p:nvPicPr>
          <p:cNvPr id="3" name="Picture 2" descr="A blueprint of a machine&#10;&#10;AI-generated content may be incorrect.">
            <a:extLst>
              <a:ext uri="{FF2B5EF4-FFF2-40B4-BE49-F238E27FC236}">
                <a16:creationId xmlns:a16="http://schemas.microsoft.com/office/drawing/2014/main" id="{69E3286D-7105-7E03-4EE0-B4DB78C64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669" y="380999"/>
            <a:ext cx="6988785" cy="45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06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91A85-FEE0-A2E1-8F62-402E8AC8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e 9">
            <a:extLst>
              <a:ext uri="{FF2B5EF4-FFF2-40B4-BE49-F238E27FC236}">
                <a16:creationId xmlns:a16="http://schemas.microsoft.com/office/drawing/2014/main" id="{31C1DE6F-205B-2F5D-33DF-44CADF0ACD4E}"/>
              </a:ext>
            </a:extLst>
          </p:cNvPr>
          <p:cNvSpPr/>
          <p:nvPr/>
        </p:nvSpPr>
        <p:spPr>
          <a:xfrm rot="10800000">
            <a:off x="1301711" y="1725212"/>
            <a:ext cx="9576961" cy="10265575"/>
          </a:xfrm>
          <a:prstGeom prst="pie">
            <a:avLst>
              <a:gd name="adj1" fmla="val 21590344"/>
              <a:gd name="adj2" fmla="val 107990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AB9B7C-136B-70B0-5309-23D9973DE902}"/>
              </a:ext>
            </a:extLst>
          </p:cNvPr>
          <p:cNvGrpSpPr/>
          <p:nvPr/>
        </p:nvGrpSpPr>
        <p:grpSpPr>
          <a:xfrm>
            <a:off x="334876" y="211130"/>
            <a:ext cx="8556825" cy="1508760"/>
            <a:chOff x="344169" y="350520"/>
            <a:chExt cx="8556825" cy="15087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4538E9-2ABC-4E77-DAD7-99B4CCF3D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9" y="350520"/>
              <a:ext cx="8556825" cy="15087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67594E-F0EE-6686-92D6-8149E66E9B45}"/>
                </a:ext>
              </a:extLst>
            </p:cNvPr>
            <p:cNvSpPr txBox="1"/>
            <p:nvPr/>
          </p:nvSpPr>
          <p:spPr>
            <a:xfrm>
              <a:off x="812449" y="584535"/>
              <a:ext cx="769620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pPr algn="ctr"/>
              <a:r>
                <a:rPr lang="en-US" sz="4000" b="1">
                  <a:solidFill>
                    <a:srgbClr val="37406B"/>
                  </a:solidFill>
                  <a:latin typeface="DM Sans"/>
                </a:rPr>
                <a:t>Electrical Aspect</a:t>
              </a:r>
            </a:p>
          </p:txBody>
        </p:sp>
      </p:grpSp>
      <p:pic>
        <p:nvPicPr>
          <p:cNvPr id="4" name="Graphic 3" descr="Plug with solid fill">
            <a:extLst>
              <a:ext uri="{FF2B5EF4-FFF2-40B4-BE49-F238E27FC236}">
                <a16:creationId xmlns:a16="http://schemas.microsoft.com/office/drawing/2014/main" id="{7ABC24AF-36A7-16F7-3333-8697A4055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1015" y="2579650"/>
            <a:ext cx="4278351" cy="42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3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E5BF4-287C-1DDF-15B1-5B81F110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323E049-91EA-5A4D-6854-7025D04456E5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12DA3B6-DA3A-962A-785B-E1ACF57C2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4FAA57-F00F-A22C-BBF6-C1987C7111F4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Morph Chart: Electrical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C8BFF9-D3C1-FC5E-50E1-6DB0845F4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9102C-58A5-311E-E61C-573AAD1D2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383" y="2446031"/>
            <a:ext cx="96202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9072E-58C4-3896-D01C-3F3547DEF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49" y="4626503"/>
            <a:ext cx="962025" cy="10096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0A6645-1FCC-E558-23E0-631972132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82974"/>
              </p:ext>
            </p:extLst>
          </p:nvPr>
        </p:nvGraphicFramePr>
        <p:xfrm>
          <a:off x="2040325" y="3066308"/>
          <a:ext cx="8111350" cy="1932412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7618">
                  <a:extLst>
                    <a:ext uri="{9D8B030D-6E8A-4147-A177-3AD203B41FA5}">
                      <a16:colId xmlns:a16="http://schemas.microsoft.com/office/drawing/2014/main" val="248364853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3855865982"/>
                    </a:ext>
                  </a:extLst>
                </a:gridCol>
                <a:gridCol w="1533552">
                  <a:extLst>
                    <a:ext uri="{9D8B030D-6E8A-4147-A177-3AD203B41FA5}">
                      <a16:colId xmlns:a16="http://schemas.microsoft.com/office/drawing/2014/main" val="1993180437"/>
                    </a:ext>
                  </a:extLst>
                </a:gridCol>
                <a:gridCol w="1812380">
                  <a:extLst>
                    <a:ext uri="{9D8B030D-6E8A-4147-A177-3AD203B41FA5}">
                      <a16:colId xmlns:a16="http://schemas.microsoft.com/office/drawing/2014/main" val="3448837179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1598761669"/>
                    </a:ext>
                  </a:extLst>
                </a:gridCol>
              </a:tblGrid>
              <a:tr h="429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Electrical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1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2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3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4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216554"/>
                  </a:ext>
                </a:extLst>
              </a:tr>
              <a:tr h="596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Detects Mouse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Electrical Weight sensors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Motion Sensors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detection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Video Recognition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7431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Control System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Arduino Uno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Raspberry Pi Pico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Raspberry Pi Zero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Arduino Nano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9401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Communication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Bluetooth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Wi-Fi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UART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SPI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7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945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3488B-878C-3269-A4BF-C8694F6F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7EF8614-6B34-FC89-AD47-B9214118F13A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9D5AE3D1-BC8B-C99E-BC14-EF323112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5224B8-7CD4-F7F0-FC94-639A4C168F74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Morph Chart: Electrical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1DE9D4-6E3D-7DBC-FA74-8A4CDB8F7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4C5720-8BDD-6BA5-84E6-E5AEBAE0D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383" y="2446031"/>
            <a:ext cx="96202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F2514-9F5B-D4E5-6710-DC2491E58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49" y="4626503"/>
            <a:ext cx="962025" cy="10096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479500-C003-B41B-F628-9AA5C43F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255067"/>
              </p:ext>
            </p:extLst>
          </p:nvPr>
        </p:nvGraphicFramePr>
        <p:xfrm>
          <a:off x="2040325" y="3066308"/>
          <a:ext cx="8111350" cy="1932412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7618">
                  <a:extLst>
                    <a:ext uri="{9D8B030D-6E8A-4147-A177-3AD203B41FA5}">
                      <a16:colId xmlns:a16="http://schemas.microsoft.com/office/drawing/2014/main" val="248364853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3855865982"/>
                    </a:ext>
                  </a:extLst>
                </a:gridCol>
                <a:gridCol w="1533552">
                  <a:extLst>
                    <a:ext uri="{9D8B030D-6E8A-4147-A177-3AD203B41FA5}">
                      <a16:colId xmlns:a16="http://schemas.microsoft.com/office/drawing/2014/main" val="1993180437"/>
                    </a:ext>
                  </a:extLst>
                </a:gridCol>
                <a:gridCol w="1812380">
                  <a:extLst>
                    <a:ext uri="{9D8B030D-6E8A-4147-A177-3AD203B41FA5}">
                      <a16:colId xmlns:a16="http://schemas.microsoft.com/office/drawing/2014/main" val="3448837179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1598761669"/>
                    </a:ext>
                  </a:extLst>
                </a:gridCol>
              </a:tblGrid>
              <a:tr h="429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Electrical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1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2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3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4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216554"/>
                  </a:ext>
                </a:extLst>
              </a:tr>
              <a:tr h="596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Detects Mouse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Electrical Weight sensors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Motion Sensors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detection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Video Recognition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7431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Control System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Arduino Uno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Raspberry Pi Pico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Raspberry Pi Zero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Arduino Nano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9401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Communication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Bluetooth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Wi-Fi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UART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SPI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7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9068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EBB4B-B462-28D4-E9CA-2C6CB2F14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58FCD50-88F3-E4B9-8DAF-30E02A0EA463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F67D5988-67E8-4BC4-16F4-455D28B8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18763F-7718-D3B5-0106-4EE18DFEDE8B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Morph Chart: Electrical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4AE259-115D-981B-90AB-A55AC507F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2B469-918F-606B-CB80-6C78DAA5A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383" y="2446031"/>
            <a:ext cx="96202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2DE00-6DB8-2165-E97D-853A44466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49" y="4626503"/>
            <a:ext cx="962025" cy="10096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64CE4F-1E4A-BD3A-6BF1-7E2155B5E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874669"/>
              </p:ext>
            </p:extLst>
          </p:nvPr>
        </p:nvGraphicFramePr>
        <p:xfrm>
          <a:off x="2040325" y="3066308"/>
          <a:ext cx="8111350" cy="1932412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7618">
                  <a:extLst>
                    <a:ext uri="{9D8B030D-6E8A-4147-A177-3AD203B41FA5}">
                      <a16:colId xmlns:a16="http://schemas.microsoft.com/office/drawing/2014/main" val="248364853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3855865982"/>
                    </a:ext>
                  </a:extLst>
                </a:gridCol>
                <a:gridCol w="1533552">
                  <a:extLst>
                    <a:ext uri="{9D8B030D-6E8A-4147-A177-3AD203B41FA5}">
                      <a16:colId xmlns:a16="http://schemas.microsoft.com/office/drawing/2014/main" val="1993180437"/>
                    </a:ext>
                  </a:extLst>
                </a:gridCol>
                <a:gridCol w="1812380">
                  <a:extLst>
                    <a:ext uri="{9D8B030D-6E8A-4147-A177-3AD203B41FA5}">
                      <a16:colId xmlns:a16="http://schemas.microsoft.com/office/drawing/2014/main" val="3448837179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1598761669"/>
                    </a:ext>
                  </a:extLst>
                </a:gridCol>
              </a:tblGrid>
              <a:tr h="429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Electrical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1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2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3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4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216554"/>
                  </a:ext>
                </a:extLst>
              </a:tr>
              <a:tr h="596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Detects Mouse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Electrical Weight sensors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Motion Sensors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detection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Video Recognition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7431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Control System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Arduino Uno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Raspberry Pi Pico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Raspberry Pi Zero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Arduino Nano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9401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Communication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Bluetooth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Wi-Fi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UART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SPI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7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7475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808FA-40EB-7083-CF26-D412DAA5D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B00B57-3DC4-F596-DF68-2979D3F8F8ED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3F08094-8684-102B-6F00-6A14D760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F1E3E1-ED9D-F2EC-2DD4-295ECB5368F3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Morph Chart: Electrical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152B93-7A62-D5FA-85D1-900E1B606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5B57F1-9AF3-9B9C-D26E-E7D29D794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383" y="2446031"/>
            <a:ext cx="96202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2B040-AC6C-346A-0B77-6D4AC3426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749" y="4626503"/>
            <a:ext cx="962025" cy="10096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8A431F-4E57-EB0B-67AD-EABE66851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570826"/>
              </p:ext>
            </p:extLst>
          </p:nvPr>
        </p:nvGraphicFramePr>
        <p:xfrm>
          <a:off x="2040325" y="3066308"/>
          <a:ext cx="8111350" cy="1932412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7618">
                  <a:extLst>
                    <a:ext uri="{9D8B030D-6E8A-4147-A177-3AD203B41FA5}">
                      <a16:colId xmlns:a16="http://schemas.microsoft.com/office/drawing/2014/main" val="248364853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3855865982"/>
                    </a:ext>
                  </a:extLst>
                </a:gridCol>
                <a:gridCol w="1533552">
                  <a:extLst>
                    <a:ext uri="{9D8B030D-6E8A-4147-A177-3AD203B41FA5}">
                      <a16:colId xmlns:a16="http://schemas.microsoft.com/office/drawing/2014/main" val="1993180437"/>
                    </a:ext>
                  </a:extLst>
                </a:gridCol>
                <a:gridCol w="1812380">
                  <a:extLst>
                    <a:ext uri="{9D8B030D-6E8A-4147-A177-3AD203B41FA5}">
                      <a16:colId xmlns:a16="http://schemas.microsoft.com/office/drawing/2014/main" val="3448837179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1598761669"/>
                    </a:ext>
                  </a:extLst>
                </a:gridCol>
              </a:tblGrid>
              <a:tr h="429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Electrical</a:t>
                      </a:r>
                      <a:endParaRPr lang="en-US" sz="2000" b="1" i="0" u="none" strike="noStrike">
                        <a:solidFill>
                          <a:schemeClr val="bg1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1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2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3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DM Sans"/>
                        </a:rPr>
                        <a:t>4</a:t>
                      </a:r>
                    </a:p>
                  </a:txBody>
                  <a:tcPr marL="9525" marR="9525" marT="9525" anchor="ctr">
                    <a:solidFill>
                      <a:srgbClr val="3740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216554"/>
                  </a:ext>
                </a:extLst>
              </a:tr>
              <a:tr h="5962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Detects Mouse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Electrical Weight sensors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Motion Sensors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Laser detection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Video Recognition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27431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Control System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Arduino Uno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Raspberry Pi Pico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Raspberry Pi Zero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Arduino Nano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9401"/>
                  </a:ext>
                </a:extLst>
              </a:tr>
              <a:tr h="3328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Communication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Bluetooth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Wi-Fi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UART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</a:rPr>
                        <a:t>SPI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L="9525" marR="9525" marT="9525"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7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9111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977416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B65E9F-B361-1F48-9B51-76B9D71D2A17}"/>
              </a:ext>
            </a:extLst>
          </p:cNvPr>
          <p:cNvSpPr txBox="1"/>
          <p:nvPr/>
        </p:nvSpPr>
        <p:spPr>
          <a:xfrm>
            <a:off x="503853" y="579313"/>
            <a:ext cx="954870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Electrical Schematic: Initial Prototype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DB7D5-C46B-4642-8845-5859D8D88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42" y="5497829"/>
            <a:ext cx="962025" cy="1009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96C527-3159-4EC0-82FB-53FBD55B5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10293" y="1622745"/>
            <a:ext cx="962025" cy="1009650"/>
          </a:xfrm>
          <a:prstGeom prst="rect">
            <a:avLst/>
          </a:prstGeom>
        </p:spPr>
      </p:pic>
      <p:pic>
        <p:nvPicPr>
          <p:cNvPr id="2" name="Picture 1" descr="A diagram of a circuit&#10;&#10;AI-generated content may be incorrect.">
            <a:extLst>
              <a:ext uri="{FF2B5EF4-FFF2-40B4-BE49-F238E27FC236}">
                <a16:creationId xmlns:a16="http://schemas.microsoft.com/office/drawing/2014/main" id="{9D0458C8-B6D2-7B27-6BAE-BABEF82F0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10" y="1621109"/>
            <a:ext cx="8270488" cy="49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6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478C82-406D-8840-EA6E-2B880C41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552450"/>
            <a:ext cx="9525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0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945821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B65E9F-B361-1F48-9B51-76B9D71D2A17}"/>
              </a:ext>
            </a:extLst>
          </p:cNvPr>
          <p:cNvSpPr txBox="1"/>
          <p:nvPr/>
        </p:nvSpPr>
        <p:spPr>
          <a:xfrm>
            <a:off x="373755" y="579313"/>
            <a:ext cx="927789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Electrical Schematic: Final Prototype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DB7D5-C46B-4642-8845-5859D8D88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42" y="5497829"/>
            <a:ext cx="962025" cy="1009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96C527-3159-4EC0-82FB-53FBD55B5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10293" y="1622745"/>
            <a:ext cx="962025" cy="1009650"/>
          </a:xfrm>
          <a:prstGeom prst="rect">
            <a:avLst/>
          </a:prstGeom>
        </p:spPr>
      </p:pic>
      <p:pic>
        <p:nvPicPr>
          <p:cNvPr id="2" name="Picture 1" descr="A diagram of a circuit&#10;&#10;AI-generated content may be incorrect.">
            <a:extLst>
              <a:ext uri="{FF2B5EF4-FFF2-40B4-BE49-F238E27FC236}">
                <a16:creationId xmlns:a16="http://schemas.microsoft.com/office/drawing/2014/main" id="{A4A9915F-9A8B-26CB-6036-2E5E88578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10" y="1621109"/>
            <a:ext cx="8270488" cy="49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75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FF9F1C-AAC5-30AA-523D-F156E04D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552450"/>
            <a:ext cx="9525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2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06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0CE359-E1F3-E8E5-AD18-1B91EF4A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e 9">
            <a:extLst>
              <a:ext uri="{FF2B5EF4-FFF2-40B4-BE49-F238E27FC236}">
                <a16:creationId xmlns:a16="http://schemas.microsoft.com/office/drawing/2014/main" id="{E227FC2A-0A6B-4371-0CF1-14DEFA03B83B}"/>
              </a:ext>
            </a:extLst>
          </p:cNvPr>
          <p:cNvSpPr/>
          <p:nvPr/>
        </p:nvSpPr>
        <p:spPr>
          <a:xfrm rot="10800000">
            <a:off x="1307519" y="1725212"/>
            <a:ext cx="9576961" cy="10265575"/>
          </a:xfrm>
          <a:prstGeom prst="pie">
            <a:avLst>
              <a:gd name="adj1" fmla="val 21590344"/>
              <a:gd name="adj2" fmla="val 107990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C8BF55-5233-9786-5E46-D130D835318F}"/>
              </a:ext>
            </a:extLst>
          </p:cNvPr>
          <p:cNvGrpSpPr/>
          <p:nvPr/>
        </p:nvGrpSpPr>
        <p:grpSpPr>
          <a:xfrm>
            <a:off x="334876" y="211130"/>
            <a:ext cx="8556825" cy="1508760"/>
            <a:chOff x="344169" y="350520"/>
            <a:chExt cx="8556825" cy="15087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072EA3-F280-B87C-0687-91B389D32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9" y="350520"/>
              <a:ext cx="8556825" cy="15087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62C7C0-E8F5-36B9-F2FB-3C415C0849E5}"/>
                </a:ext>
              </a:extLst>
            </p:cNvPr>
            <p:cNvSpPr txBox="1"/>
            <p:nvPr/>
          </p:nvSpPr>
          <p:spPr>
            <a:xfrm>
              <a:off x="812449" y="584535"/>
              <a:ext cx="769620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pPr algn="ctr"/>
              <a:r>
                <a:rPr lang="en-US" sz="4000" b="1">
                  <a:solidFill>
                    <a:srgbClr val="37406B"/>
                  </a:solidFill>
                  <a:latin typeface="DM Sans"/>
                </a:rPr>
                <a:t>Mechanical Aspect</a:t>
              </a:r>
            </a:p>
          </p:txBody>
        </p:sp>
      </p:grpSp>
      <p:pic>
        <p:nvPicPr>
          <p:cNvPr id="7" name="Graphic 6" descr="Gears outline">
            <a:extLst>
              <a:ext uri="{FF2B5EF4-FFF2-40B4-BE49-F238E27FC236}">
                <a16:creationId xmlns:a16="http://schemas.microsoft.com/office/drawing/2014/main" id="{E4239A31-A67B-0DEA-D48D-42F68CE2C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1815" y="2269632"/>
            <a:ext cx="4588368" cy="45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330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B65E9F-B361-1F48-9B51-76B9D71D2A17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Arduino ESP32 Nano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0D716-AA4C-4F5C-B763-32C72936A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108" y="5107173"/>
            <a:ext cx="9620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8A6A8B-8F9E-4F90-81D0-0DB5B17D7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508649" y="1630504"/>
            <a:ext cx="962025" cy="1009650"/>
          </a:xfrm>
          <a:prstGeom prst="rect">
            <a:avLst/>
          </a:prstGeom>
        </p:spPr>
      </p:pic>
      <p:pic>
        <p:nvPicPr>
          <p:cNvPr id="4" name="Picture 3" descr="A diagram of a circuit&#10;&#10;AI-generated content may be incorrect.">
            <a:extLst>
              <a:ext uri="{FF2B5EF4-FFF2-40B4-BE49-F238E27FC236}">
                <a16:creationId xmlns:a16="http://schemas.microsoft.com/office/drawing/2014/main" id="{35531E22-18D1-541C-C8D6-AF0956ECF2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404" t="184" r="31573" b="48231"/>
          <a:stretch/>
        </p:blipFill>
        <p:spPr>
          <a:xfrm>
            <a:off x="3935452" y="1853324"/>
            <a:ext cx="4125963" cy="39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B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8" y="294765"/>
            <a:ext cx="11940868" cy="6124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CBC41-7468-4EE0-894A-BB315C4FD9DE}"/>
              </a:ext>
            </a:extLst>
          </p:cNvPr>
          <p:cNvSpPr txBox="1"/>
          <p:nvPr/>
        </p:nvSpPr>
        <p:spPr>
          <a:xfrm>
            <a:off x="4565722" y="5565579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E7EAED"/>
                </a:solidFill>
                <a:latin typeface="DM Sans"/>
              </a:rPr>
              <a:t>Microprocessor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1B42AF-5BED-4DB2-B0F3-CD3DD6D73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409304"/>
              </p:ext>
            </p:extLst>
          </p:nvPr>
        </p:nvGraphicFramePr>
        <p:xfrm>
          <a:off x="812450" y="3039000"/>
          <a:ext cx="6781553" cy="1645464"/>
        </p:xfrm>
        <a:graphic>
          <a:graphicData uri="http://schemas.openxmlformats.org/drawingml/2006/table">
            <a:tbl>
              <a:tblPr/>
              <a:tblGrid>
                <a:gridCol w="2012454">
                  <a:extLst>
                    <a:ext uri="{9D8B030D-6E8A-4147-A177-3AD203B41FA5}">
                      <a16:colId xmlns:a16="http://schemas.microsoft.com/office/drawing/2014/main" val="647776819"/>
                    </a:ext>
                  </a:extLst>
                </a:gridCol>
                <a:gridCol w="911894">
                  <a:extLst>
                    <a:ext uri="{9D8B030D-6E8A-4147-A177-3AD203B41FA5}">
                      <a16:colId xmlns:a16="http://schemas.microsoft.com/office/drawing/2014/main" val="68736675"/>
                    </a:ext>
                  </a:extLst>
                </a:gridCol>
                <a:gridCol w="1918121">
                  <a:extLst>
                    <a:ext uri="{9D8B030D-6E8A-4147-A177-3AD203B41FA5}">
                      <a16:colId xmlns:a16="http://schemas.microsoft.com/office/drawing/2014/main" val="3487219486"/>
                    </a:ext>
                  </a:extLst>
                </a:gridCol>
                <a:gridCol w="1152969">
                  <a:extLst>
                    <a:ext uri="{9D8B030D-6E8A-4147-A177-3AD203B41FA5}">
                      <a16:colId xmlns:a16="http://schemas.microsoft.com/office/drawing/2014/main" val="58838332"/>
                    </a:ext>
                  </a:extLst>
                </a:gridCol>
                <a:gridCol w="786115">
                  <a:extLst>
                    <a:ext uri="{9D8B030D-6E8A-4147-A177-3AD203B41FA5}">
                      <a16:colId xmlns:a16="http://schemas.microsoft.com/office/drawing/2014/main" val="991863665"/>
                    </a:ext>
                  </a:extLst>
                </a:gridCol>
              </a:tblGrid>
              <a:tr h="183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Name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Supply Needed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Max Draw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Operating Voltage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I/O Pins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B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894326"/>
                  </a:ext>
                </a:extLst>
              </a:tr>
              <a:tr h="183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Arduino Uno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7-12V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Max 50mA @ 3.3V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5V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14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297301"/>
                  </a:ext>
                </a:extLst>
              </a:tr>
              <a:tr h="183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Arduino Micro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7-12V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Max 50mA @ 3.3V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5V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20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35432"/>
                  </a:ext>
                </a:extLst>
              </a:tr>
              <a:tr h="183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Arduino Nano ESP32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6-24V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7μ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 deep sleep,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240</a:t>
                      </a:r>
                      <a:r>
                        <a:rPr lang="el-GR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μ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 light sleep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3.3V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</a:t>
                      </a:r>
                    </a:p>
                  </a:txBody>
                  <a:tcPr marL="7863" marR="7863" marT="7863" marB="377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13888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1D6199-973F-1573-7F33-191D3BF75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211705"/>
              </p:ext>
            </p:extLst>
          </p:nvPr>
        </p:nvGraphicFramePr>
        <p:xfrm>
          <a:off x="812449" y="615934"/>
          <a:ext cx="10564459" cy="2197180"/>
        </p:xfrm>
        <a:graphic>
          <a:graphicData uri="http://schemas.openxmlformats.org/drawingml/2006/table">
            <a:tbl>
              <a:tblPr/>
              <a:tblGrid>
                <a:gridCol w="2202375">
                  <a:extLst>
                    <a:ext uri="{9D8B030D-6E8A-4147-A177-3AD203B41FA5}">
                      <a16:colId xmlns:a16="http://schemas.microsoft.com/office/drawing/2014/main" val="2295981293"/>
                    </a:ext>
                  </a:extLst>
                </a:gridCol>
                <a:gridCol w="997951">
                  <a:extLst>
                    <a:ext uri="{9D8B030D-6E8A-4147-A177-3AD203B41FA5}">
                      <a16:colId xmlns:a16="http://schemas.microsoft.com/office/drawing/2014/main" val="1125123448"/>
                    </a:ext>
                  </a:extLst>
                </a:gridCol>
                <a:gridCol w="1884062">
                  <a:extLst>
                    <a:ext uri="{9D8B030D-6E8A-4147-A177-3AD203B41FA5}">
                      <a16:colId xmlns:a16="http://schemas.microsoft.com/office/drawing/2014/main" val="2934306369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355017297"/>
                    </a:ext>
                  </a:extLst>
                </a:gridCol>
                <a:gridCol w="2448559">
                  <a:extLst>
                    <a:ext uri="{9D8B030D-6E8A-4147-A177-3AD203B41FA5}">
                      <a16:colId xmlns:a16="http://schemas.microsoft.com/office/drawing/2014/main" val="3111274941"/>
                    </a:ext>
                  </a:extLst>
                </a:gridCol>
                <a:gridCol w="1477032">
                  <a:extLst>
                    <a:ext uri="{9D8B030D-6E8A-4147-A177-3AD203B41FA5}">
                      <a16:colId xmlns:a16="http://schemas.microsoft.com/office/drawing/2014/main" val="1137314943"/>
                    </a:ext>
                  </a:extLst>
                </a:gridCol>
              </a:tblGrid>
              <a:tr h="198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Name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Price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Type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RAM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Storage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Integrated Wi-Fi</a:t>
                      </a:r>
                      <a:endParaRPr lang="en-US" sz="1600" b="1" i="0" u="none" strike="noStrike" err="1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B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94792"/>
                  </a:ext>
                </a:extLst>
              </a:tr>
              <a:tr h="198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Raspberry Pi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++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Computer board (needs boot setup)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3GB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Micro SD card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Yes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019139"/>
                  </a:ext>
                </a:extLst>
              </a:tr>
              <a:tr h="198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Arduino Uno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--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Runs on boot after uploading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2kB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32KB Flash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No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79125"/>
                  </a:ext>
                </a:extLst>
              </a:tr>
              <a:tr h="198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Arduino Micro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$21 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Runs on boot after uploading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2.5kB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32KB (4kB bootloader used)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No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49419"/>
                  </a:ext>
                </a:extLst>
              </a:tr>
              <a:tr h="198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Arduino Nano ESP32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$21 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Wi-Fi®, Bluetooth®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512 kB</a:t>
                      </a:r>
                      <a:endParaRPr lang="en-US" sz="1600">
                        <a:latin typeface="Aptos Narrow"/>
                      </a:endParaRP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Yes</a:t>
                      </a:r>
                    </a:p>
                  </a:txBody>
                  <a:tcPr marL="8499" marR="8499" marT="8499" marB="40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34915"/>
                  </a:ext>
                </a:extLst>
              </a:tr>
            </a:tbl>
          </a:graphicData>
        </a:graphic>
      </p:graphicFrame>
      <p:pic>
        <p:nvPicPr>
          <p:cNvPr id="6" name="Picture 5" descr="A blue circuit board with white text&#10;&#10;AI-generated content may be incorrect.">
            <a:extLst>
              <a:ext uri="{FF2B5EF4-FFF2-40B4-BE49-F238E27FC236}">
                <a16:creationId xmlns:a16="http://schemas.microsoft.com/office/drawing/2014/main" id="{81823EFC-C885-016C-7A63-2EEE99B5E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463" y="2891303"/>
            <a:ext cx="3773295" cy="1790933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54CD4736-F6D2-1AED-1443-70E100EFF24E}"/>
              </a:ext>
            </a:extLst>
          </p:cNvPr>
          <p:cNvSpPr/>
          <p:nvPr/>
        </p:nvSpPr>
        <p:spPr>
          <a:xfrm>
            <a:off x="1488280" y="5560219"/>
            <a:ext cx="4012405" cy="1297780"/>
          </a:xfrm>
          <a:prstGeom prst="round2SameRect">
            <a:avLst/>
          </a:prstGeom>
          <a:solidFill>
            <a:srgbClr val="E7EA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333B6A"/>
                </a:solidFill>
              </a:rPr>
              <a:t>Function: Communicates with User</a:t>
            </a:r>
          </a:p>
        </p:txBody>
      </p:sp>
    </p:spTree>
    <p:extLst>
      <p:ext uri="{BB962C8B-B14F-4D97-AF65-F5344CB8AC3E}">
        <p14:creationId xmlns:p14="http://schemas.microsoft.com/office/powerpoint/2010/main" val="168272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09CE9-F2D9-4C1D-8EB1-2738150ED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42" y="5497829"/>
            <a:ext cx="9620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ED6BD-6B0A-442B-8734-72EF3576B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10293" y="1622745"/>
            <a:ext cx="962025" cy="1009650"/>
          </a:xfrm>
          <a:prstGeom prst="rect">
            <a:avLst/>
          </a:prstGeom>
        </p:spPr>
      </p:pic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465BEB50-5A0D-9B14-CE12-140100B34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10" y="1621109"/>
            <a:ext cx="8270488" cy="49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7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B65E9F-B361-1F48-9B51-76B9D71D2A17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Voltage Regulator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6889F-1BCF-493E-8246-93DDBD092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380000">
            <a:off x="1872388" y="3239707"/>
            <a:ext cx="9620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7B220-FE4F-44E0-811C-E4F571BD2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8735391" y="3137451"/>
            <a:ext cx="962025" cy="1009650"/>
          </a:xfrm>
          <a:prstGeom prst="rect">
            <a:avLst/>
          </a:prstGeom>
        </p:spPr>
      </p:pic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15A6D77A-8D80-6EC7-7764-3CF2969CE9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348" b="47672"/>
          <a:stretch/>
        </p:blipFill>
        <p:spPr>
          <a:xfrm>
            <a:off x="3173451" y="1714036"/>
            <a:ext cx="5185318" cy="42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2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B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22B96D-752B-9A0D-341A-F8564E24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948371E3-58EC-EFB6-7D2D-DE4F16EF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2" y="898791"/>
            <a:ext cx="11531990" cy="2695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ADAC6-C4D8-61D2-AA04-E8014F9A9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F6708-056E-A2A7-D0D9-582D33474E86}"/>
              </a:ext>
            </a:extLst>
          </p:cNvPr>
          <p:cNvSpPr txBox="1"/>
          <p:nvPr/>
        </p:nvSpPr>
        <p:spPr>
          <a:xfrm>
            <a:off x="4649356" y="4599140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E7EAED"/>
                </a:solidFill>
                <a:latin typeface="DM Sans"/>
              </a:rPr>
              <a:t>Voltage Regulator</a:t>
            </a:r>
          </a:p>
        </p:txBody>
      </p:sp>
      <p:pic>
        <p:nvPicPr>
          <p:cNvPr id="6" name="Picture 5" descr="A purple circuit board with white text&#10;&#10;AI-generated content may be incorrect.">
            <a:extLst>
              <a:ext uri="{FF2B5EF4-FFF2-40B4-BE49-F238E27FC236}">
                <a16:creationId xmlns:a16="http://schemas.microsoft.com/office/drawing/2014/main" id="{2EE07B12-893C-A22E-3D1B-4A051A9206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78" t="3067" r="7175" b="4294"/>
          <a:stretch/>
        </p:blipFill>
        <p:spPr>
          <a:xfrm rot="5400000">
            <a:off x="2180646" y="3283918"/>
            <a:ext cx="2143999" cy="3328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1C4AA16-28E0-EC19-3DB2-12F81AE60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750629"/>
              </p:ext>
            </p:extLst>
          </p:nvPr>
        </p:nvGraphicFramePr>
        <p:xfrm>
          <a:off x="1440366" y="1077951"/>
          <a:ext cx="9334475" cy="1737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77098">
                  <a:extLst>
                    <a:ext uri="{9D8B030D-6E8A-4147-A177-3AD203B41FA5}">
                      <a16:colId xmlns:a16="http://schemas.microsoft.com/office/drawing/2014/main" val="772599110"/>
                    </a:ext>
                  </a:extLst>
                </a:gridCol>
                <a:gridCol w="1133723">
                  <a:extLst>
                    <a:ext uri="{9D8B030D-6E8A-4147-A177-3AD203B41FA5}">
                      <a16:colId xmlns:a16="http://schemas.microsoft.com/office/drawing/2014/main" val="2693386120"/>
                    </a:ext>
                  </a:extLst>
                </a:gridCol>
                <a:gridCol w="1508070">
                  <a:extLst>
                    <a:ext uri="{9D8B030D-6E8A-4147-A177-3AD203B41FA5}">
                      <a16:colId xmlns:a16="http://schemas.microsoft.com/office/drawing/2014/main" val="1919785934"/>
                    </a:ext>
                  </a:extLst>
                </a:gridCol>
                <a:gridCol w="1131435">
                  <a:extLst>
                    <a:ext uri="{9D8B030D-6E8A-4147-A177-3AD203B41FA5}">
                      <a16:colId xmlns:a16="http://schemas.microsoft.com/office/drawing/2014/main" val="2918312917"/>
                    </a:ext>
                  </a:extLst>
                </a:gridCol>
                <a:gridCol w="981752">
                  <a:extLst>
                    <a:ext uri="{9D8B030D-6E8A-4147-A177-3AD203B41FA5}">
                      <a16:colId xmlns:a16="http://schemas.microsoft.com/office/drawing/2014/main" val="3878981735"/>
                    </a:ext>
                  </a:extLst>
                </a:gridCol>
                <a:gridCol w="1033971">
                  <a:extLst>
                    <a:ext uri="{9D8B030D-6E8A-4147-A177-3AD203B41FA5}">
                      <a16:colId xmlns:a16="http://schemas.microsoft.com/office/drawing/2014/main" val="2072979106"/>
                    </a:ext>
                  </a:extLst>
                </a:gridCol>
                <a:gridCol w="668426">
                  <a:extLst>
                    <a:ext uri="{9D8B030D-6E8A-4147-A177-3AD203B41FA5}">
                      <a16:colId xmlns:a16="http://schemas.microsoft.com/office/drawing/2014/main" val="36017211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Voltage Regulators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Source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Input Voltage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Output Voltage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Max Current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Plug Type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Price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0317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Mini360 Regulator (5pcs)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sng">
                          <a:solidFill>
                            <a:srgbClr val="467886"/>
                          </a:solidFill>
                          <a:effectLst/>
                          <a:latin typeface="Aptos Narrow"/>
                          <a:hlinkClick r:id="rId6"/>
                        </a:rPr>
                        <a:t>Amazon</a:t>
                      </a:r>
                      <a:endParaRPr lang="en-US" sz="1600" u="sng">
                        <a:solidFill>
                          <a:srgbClr val="467886"/>
                        </a:solidFill>
                        <a:effectLst/>
                        <a:latin typeface="Aptos Narrow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4.5-24V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3.3V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1.8A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Micro USB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$9.59 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487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Adafruit Regulator MPM361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sng">
                          <a:solidFill>
                            <a:srgbClr val="467886"/>
                          </a:solidFill>
                          <a:effectLst/>
                          <a:latin typeface="Aptos Narrow"/>
                          <a:hlinkClick r:id="rId7"/>
                        </a:rPr>
                        <a:t>Adafruit</a:t>
                      </a:r>
                      <a:endParaRPr lang="en-US" sz="1600" u="sng">
                        <a:solidFill>
                          <a:srgbClr val="467886"/>
                        </a:solidFill>
                        <a:effectLst/>
                        <a:latin typeface="Aptos Narrow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4.5 to 21V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3.3V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1.2A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4 Pins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$5.95 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501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84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09CE9-F2D9-4C1D-8EB1-2738150ED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42" y="5497829"/>
            <a:ext cx="9620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ED6BD-6B0A-442B-8734-72EF3576B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10293" y="1622745"/>
            <a:ext cx="962025" cy="1009650"/>
          </a:xfrm>
          <a:prstGeom prst="rect">
            <a:avLst/>
          </a:prstGeom>
        </p:spPr>
      </p:pic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62C498FB-0776-B4B8-524E-330B45CE0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10" y="1621109"/>
            <a:ext cx="8270488" cy="49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B65E9F-B361-1F48-9B51-76B9D71D2A17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Voltage Sensor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64B5D-3202-4417-B5BD-9C76BB738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234" y="5607153"/>
            <a:ext cx="9620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F5B87-09AA-47E4-BC9B-F588B4E19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115692" y="1541119"/>
            <a:ext cx="962025" cy="1009650"/>
          </a:xfrm>
          <a:prstGeom prst="rect">
            <a:avLst/>
          </a:prstGeom>
        </p:spPr>
      </p:pic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DDE394EF-C430-2D86-53E5-A5AA0FA332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8231" r="57640" b="-186"/>
          <a:stretch/>
        </p:blipFill>
        <p:spPr>
          <a:xfrm>
            <a:off x="3154867" y="2039280"/>
            <a:ext cx="5445515" cy="406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1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B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DD7F6-F556-A1F4-F7C1-D2400F7F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BBB3BF67-E457-7D2E-056D-8B383E4C5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2" y="898791"/>
            <a:ext cx="11531990" cy="2695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54D20E-126C-4256-1F0B-A1FAE092B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CD8A61-2102-DD6D-25D0-DA6E7428A684}"/>
              </a:ext>
            </a:extLst>
          </p:cNvPr>
          <p:cNvSpPr txBox="1"/>
          <p:nvPr/>
        </p:nvSpPr>
        <p:spPr>
          <a:xfrm>
            <a:off x="4649356" y="4599140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E7EAED"/>
                </a:solidFill>
                <a:latin typeface="DM Sans"/>
              </a:rPr>
              <a:t>Voltage Sensor</a:t>
            </a:r>
          </a:p>
        </p:txBody>
      </p:sp>
      <p:pic>
        <p:nvPicPr>
          <p:cNvPr id="2" name="Picture 1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8403035C-3B87-CCB9-B76D-2B9728072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827" y="3876326"/>
            <a:ext cx="4087397" cy="214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3702E5-E6F3-55EE-43DC-9E6E0302F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166566"/>
              </p:ext>
            </p:extLst>
          </p:nvPr>
        </p:nvGraphicFramePr>
        <p:xfrm>
          <a:off x="910993" y="1356940"/>
          <a:ext cx="10388600" cy="1005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42254303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387534419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35715585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76129123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14971493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Voltage Sensor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Source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Price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Input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Detection range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490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err="1">
                          <a:effectLst/>
                          <a:latin typeface="Aptos Narrow"/>
                        </a:rPr>
                        <a:t>Dittao</a:t>
                      </a:r>
                      <a:r>
                        <a:rPr lang="en-US" sz="1600">
                          <a:effectLst/>
                          <a:latin typeface="Aptos Narrow"/>
                        </a:rPr>
                        <a:t> Voltage Sensor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sng">
                          <a:solidFill>
                            <a:srgbClr val="467886"/>
                          </a:solidFill>
                          <a:effectLst/>
                          <a:latin typeface="Aptos Narrow"/>
                          <a:hlinkClick r:id="rId6"/>
                        </a:rPr>
                        <a:t>Amazon</a:t>
                      </a:r>
                      <a:endParaRPr lang="en-US" sz="1600" u="sng">
                        <a:solidFill>
                          <a:srgbClr val="467886"/>
                        </a:solidFill>
                        <a:effectLst/>
                        <a:latin typeface="Aptos Narrow"/>
                      </a:endParaRP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$4.99 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0-25V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0.00489V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472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err="1">
                          <a:effectLst/>
                          <a:latin typeface="Aptos Narrow"/>
                        </a:rPr>
                        <a:t>HiLetgo</a:t>
                      </a:r>
                      <a:r>
                        <a:rPr lang="en-US" sz="1600">
                          <a:effectLst/>
                          <a:latin typeface="Aptos Narrow"/>
                        </a:rPr>
                        <a:t> Voltage Sensor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sng">
                          <a:solidFill>
                            <a:srgbClr val="467886"/>
                          </a:solidFill>
                          <a:effectLst/>
                          <a:latin typeface="Aptos Narrow"/>
                          <a:hlinkClick r:id="rId7"/>
                        </a:rPr>
                        <a:t>Amazon</a:t>
                      </a:r>
                      <a:endParaRPr lang="en-US" sz="1600" u="sng">
                        <a:solidFill>
                          <a:srgbClr val="467886"/>
                        </a:solidFill>
                        <a:effectLst/>
                        <a:latin typeface="Aptos Narrow"/>
                      </a:endParaRP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$5.89 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0-25V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0.02445 V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82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92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09CE9-F2D9-4C1D-8EB1-2738150ED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42" y="5497829"/>
            <a:ext cx="9620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ED6BD-6B0A-442B-8734-72EF3576B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10293" y="1622745"/>
            <a:ext cx="962025" cy="1009650"/>
          </a:xfrm>
          <a:prstGeom prst="rect">
            <a:avLst/>
          </a:prstGeom>
        </p:spPr>
      </p:pic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58D424BA-102F-32BE-EA19-61B8DD624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10" y="1621109"/>
            <a:ext cx="8270488" cy="49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1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B65E9F-B361-1F48-9B51-76B9D71D2A17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Servo Motor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68585-4E4E-4437-97C6-1EBD52D8B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857" y="5123101"/>
            <a:ext cx="9620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992B21-FFEC-4CE5-9353-6707F28AC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601764" y="1855934"/>
            <a:ext cx="962025" cy="1009650"/>
          </a:xfrm>
          <a:prstGeom prst="rect">
            <a:avLst/>
          </a:prstGeom>
        </p:spPr>
      </p:pic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3021F210-1918-262F-3855-28ED8ED232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0337" t="48790" r="-118" b="-186"/>
          <a:stretch/>
        </p:blipFill>
        <p:spPr>
          <a:xfrm>
            <a:off x="2894671" y="2383110"/>
            <a:ext cx="6189408" cy="32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EBD54-9173-C949-DDEC-91E52E56D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F583408-9F88-9956-488E-4CE9BA69D33D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EF5A319E-2A12-9432-3088-1F776BED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9" y="276438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FA23E3-BF8D-1CB1-52AA-E5CA992339E0}"/>
              </a:ext>
            </a:extLst>
          </p:cNvPr>
          <p:cNvSpPr txBox="1"/>
          <p:nvPr/>
        </p:nvSpPr>
        <p:spPr>
          <a:xfrm>
            <a:off x="664282" y="337993"/>
            <a:ext cx="784436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n-US" sz="2000" b="1">
                <a:solidFill>
                  <a:srgbClr val="37406B"/>
                </a:solidFill>
                <a:latin typeface="DM Sans"/>
              </a:rPr>
              <a:t>Previously on </a:t>
            </a:r>
            <a:r>
              <a:rPr lang="en-US" sz="2000" b="1" err="1">
                <a:solidFill>
                  <a:srgbClr val="37406B"/>
                </a:solidFill>
                <a:latin typeface="DM Sans"/>
              </a:rPr>
              <a:t>TrapSync</a:t>
            </a:r>
            <a:r>
              <a:rPr lang="en-US" sz="2000" b="1">
                <a:solidFill>
                  <a:srgbClr val="37406B"/>
                </a:solidFill>
                <a:latin typeface="DM Sans"/>
              </a:rPr>
              <a:t>...</a:t>
            </a:r>
            <a:endParaRPr lang="en-US"/>
          </a:p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Double-Pin Door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9B1F9-56CA-E197-2B91-007CB6D9D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56702-0DC4-62B9-3071-6AAD79850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668" y="1793487"/>
            <a:ext cx="6358665" cy="4618464"/>
          </a:xfrm>
          <a:prstGeom prst="rect">
            <a:avLst/>
          </a:prstGeom>
          <a:ln w="190500" cap="sq">
            <a:solidFill>
              <a:srgbClr val="37406B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4568711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B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1AEDC-3E10-9A60-75DF-02AA4D8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78D70C25-8E0D-8287-6B81-05B265C7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750106"/>
            <a:ext cx="11531990" cy="2556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8CA494-ACE3-5B09-E62C-221452607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1BFF38-E2F7-8CF8-DAF9-EEF0EF9B6C4E}"/>
              </a:ext>
            </a:extLst>
          </p:cNvPr>
          <p:cNvSpPr txBox="1"/>
          <p:nvPr/>
        </p:nvSpPr>
        <p:spPr>
          <a:xfrm>
            <a:off x="5234795" y="4403994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E7EAED"/>
                </a:solidFill>
                <a:latin typeface="DM Sans"/>
              </a:rPr>
              <a:t>Servo Motor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E1C38F8-C17B-A3E2-45B8-9E0C5E7A3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550634"/>
              </p:ext>
            </p:extLst>
          </p:nvPr>
        </p:nvGraphicFramePr>
        <p:xfrm>
          <a:off x="511097" y="1143000"/>
          <a:ext cx="11104869" cy="11410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4263">
                  <a:extLst>
                    <a:ext uri="{9D8B030D-6E8A-4147-A177-3AD203B41FA5}">
                      <a16:colId xmlns:a16="http://schemas.microsoft.com/office/drawing/2014/main" val="2745339809"/>
                    </a:ext>
                  </a:extLst>
                </a:gridCol>
                <a:gridCol w="1145254">
                  <a:extLst>
                    <a:ext uri="{9D8B030D-6E8A-4147-A177-3AD203B41FA5}">
                      <a16:colId xmlns:a16="http://schemas.microsoft.com/office/drawing/2014/main" val="15624405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66516441"/>
                    </a:ext>
                  </a:extLst>
                </a:gridCol>
                <a:gridCol w="2370091">
                  <a:extLst>
                    <a:ext uri="{9D8B030D-6E8A-4147-A177-3AD203B41FA5}">
                      <a16:colId xmlns:a16="http://schemas.microsoft.com/office/drawing/2014/main" val="2140866372"/>
                    </a:ext>
                  </a:extLst>
                </a:gridCol>
                <a:gridCol w="1326950">
                  <a:extLst>
                    <a:ext uri="{9D8B030D-6E8A-4147-A177-3AD203B41FA5}">
                      <a16:colId xmlns:a16="http://schemas.microsoft.com/office/drawing/2014/main" val="2092757522"/>
                    </a:ext>
                  </a:extLst>
                </a:gridCol>
                <a:gridCol w="1316311">
                  <a:extLst>
                    <a:ext uri="{9D8B030D-6E8A-4147-A177-3AD203B41FA5}">
                      <a16:colId xmlns:a16="http://schemas.microsoft.com/office/drawing/2014/main" val="2885071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Servo Motors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Source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Power Requirements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Rotational Speed (no load)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Torque per cm 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Price  (For 4)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7648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>
                          <a:effectLst/>
                          <a:latin typeface="Aptos Narrow"/>
                        </a:rPr>
                        <a:t>Servo Motor MG995 (for 6V)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sng">
                          <a:solidFill>
                            <a:srgbClr val="467886"/>
                          </a:solidFill>
                          <a:effectLst/>
                          <a:latin typeface="Aptos Narrow"/>
                          <a:hlinkClick r:id="rId5"/>
                        </a:rPr>
                        <a:t>Amazon</a:t>
                      </a:r>
                      <a:endParaRPr lang="en-US" sz="1600" b="0" u="sng">
                        <a:solidFill>
                          <a:srgbClr val="467886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>
                          <a:effectLst/>
                          <a:latin typeface="Aptos Narrow"/>
                        </a:rPr>
                        <a:t>6.0V-7.5V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>
                          <a:effectLst/>
                          <a:latin typeface="Aptos Narrow"/>
                        </a:rPr>
                        <a:t>0.13 sec/60° 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>
                          <a:effectLst/>
                          <a:latin typeface="Aptos Narrow"/>
                        </a:rPr>
                        <a:t>12 kg/cm 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>
                          <a:effectLst/>
                          <a:latin typeface="Aptos Narrow"/>
                        </a:rPr>
                        <a:t> $16.99 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698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>
                          <a:effectLst/>
                          <a:latin typeface="Aptos Narrow"/>
                        </a:rPr>
                        <a:t>SG90 9g Micro Servo Motor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600" b="0">
                          <a:effectLst/>
                          <a:latin typeface="Aptos Narrow"/>
                        </a:rPr>
                        <a:t>(for 4.8V)</a:t>
                      </a:r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sng">
                          <a:solidFill>
                            <a:srgbClr val="467886"/>
                          </a:solidFill>
                          <a:effectLst/>
                          <a:latin typeface="Aptos Narrow"/>
                          <a:hlinkClick r:id="rId6"/>
                        </a:rPr>
                        <a:t>Amazon</a:t>
                      </a:r>
                      <a:endParaRPr lang="en-US" sz="1600" b="0" u="sng">
                        <a:solidFill>
                          <a:srgbClr val="467886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>
                          <a:effectLst/>
                          <a:latin typeface="Aptos Narrow"/>
                        </a:rPr>
                        <a:t>4.8V–6.6V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>
                          <a:effectLst/>
                          <a:latin typeface="Aptos Narrow"/>
                        </a:rPr>
                        <a:t>0.10 sec/60°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>
                          <a:effectLst/>
                          <a:latin typeface="Aptos Narrow"/>
                        </a:rPr>
                        <a:t>1.2-1.4 kg/cm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>
                          <a:effectLst/>
                          <a:latin typeface="Aptos Narrow"/>
                        </a:rPr>
                        <a:t>$7.99 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821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EA595CE-4073-7362-4472-709B9919E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128" y="2965992"/>
            <a:ext cx="3849263" cy="2399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9046427-98DA-1C33-590D-F16C3C0F8986}"/>
              </a:ext>
            </a:extLst>
          </p:cNvPr>
          <p:cNvSpPr/>
          <p:nvPr/>
        </p:nvSpPr>
        <p:spPr>
          <a:xfrm>
            <a:off x="1488280" y="5560219"/>
            <a:ext cx="4012405" cy="1297780"/>
          </a:xfrm>
          <a:prstGeom prst="round2SameRect">
            <a:avLst/>
          </a:prstGeom>
          <a:solidFill>
            <a:srgbClr val="E7EA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333B6A"/>
                </a:solidFill>
              </a:rPr>
              <a:t>Function: Closes Trap, Open Trap</a:t>
            </a:r>
          </a:p>
        </p:txBody>
      </p:sp>
    </p:spTree>
    <p:extLst>
      <p:ext uri="{BB962C8B-B14F-4D97-AF65-F5344CB8AC3E}">
        <p14:creationId xmlns:p14="http://schemas.microsoft.com/office/powerpoint/2010/main" val="59259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09CE9-F2D9-4C1D-8EB1-2738150ED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42" y="5497829"/>
            <a:ext cx="9620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ED6BD-6B0A-442B-8734-72EF3576B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10293" y="1622745"/>
            <a:ext cx="962025" cy="1009650"/>
          </a:xfrm>
          <a:prstGeom prst="rect">
            <a:avLst/>
          </a:prstGeom>
        </p:spPr>
      </p:pic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9D82CFFD-B69C-8FE8-18B9-A1049A705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110" y="1621109"/>
            <a:ext cx="8270488" cy="49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15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46F5-D778-F095-9759-4928F94E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47A402-7001-B628-8844-95A658734032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072D205-3B04-A641-F090-75B6B717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B65E9F-B361-1F48-9B51-76B9D71D2A17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Beam Break Sensor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2AF30D-2A38-8C7D-EFAE-90C198D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3E0BD1-73DA-407D-B300-6BD945C0F5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3" t="-2" r="51" b="48417"/>
          <a:stretch/>
        </p:blipFill>
        <p:spPr>
          <a:xfrm>
            <a:off x="3537365" y="1958805"/>
            <a:ext cx="4542944" cy="4252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AD9DD-CE04-430D-89EA-E5579C639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863" y="5156605"/>
            <a:ext cx="96202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966F2-5E0E-49C0-9645-B03A1087A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205786" y="1958805"/>
            <a:ext cx="9620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B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C651C-5766-EDB2-1DA2-DF6547DA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18F7EF83-1E39-7B0B-D4FB-38BF56AD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39" y="471328"/>
            <a:ext cx="11531990" cy="3030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142CE3-3BBF-CD69-6907-0EE4A5104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BDAA6-E734-4C70-F5EC-5C7C12FC957B}"/>
              </a:ext>
            </a:extLst>
          </p:cNvPr>
          <p:cNvSpPr txBox="1"/>
          <p:nvPr/>
        </p:nvSpPr>
        <p:spPr>
          <a:xfrm>
            <a:off x="5169746" y="4487627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E7EAED"/>
                </a:solidFill>
                <a:latin typeface="DM Sans"/>
              </a:rPr>
              <a:t>Sensors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00DCB4-7BB9-B6E0-87EB-1A8604BCC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342690"/>
              </p:ext>
            </p:extLst>
          </p:nvPr>
        </p:nvGraphicFramePr>
        <p:xfrm>
          <a:off x="807224" y="715815"/>
          <a:ext cx="10586681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0347">
                  <a:extLst>
                    <a:ext uri="{9D8B030D-6E8A-4147-A177-3AD203B41FA5}">
                      <a16:colId xmlns:a16="http://schemas.microsoft.com/office/drawing/2014/main" val="2820332379"/>
                    </a:ext>
                  </a:extLst>
                </a:gridCol>
                <a:gridCol w="992501">
                  <a:extLst>
                    <a:ext uri="{9D8B030D-6E8A-4147-A177-3AD203B41FA5}">
                      <a16:colId xmlns:a16="http://schemas.microsoft.com/office/drawing/2014/main" val="2999619818"/>
                    </a:ext>
                  </a:extLst>
                </a:gridCol>
                <a:gridCol w="1870923">
                  <a:extLst>
                    <a:ext uri="{9D8B030D-6E8A-4147-A177-3AD203B41FA5}">
                      <a16:colId xmlns:a16="http://schemas.microsoft.com/office/drawing/2014/main" val="3370366804"/>
                    </a:ext>
                  </a:extLst>
                </a:gridCol>
                <a:gridCol w="2418080">
                  <a:extLst>
                    <a:ext uri="{9D8B030D-6E8A-4147-A177-3AD203B41FA5}">
                      <a16:colId xmlns:a16="http://schemas.microsoft.com/office/drawing/2014/main" val="245895492"/>
                    </a:ext>
                  </a:extLst>
                </a:gridCol>
                <a:gridCol w="1859944">
                  <a:extLst>
                    <a:ext uri="{9D8B030D-6E8A-4147-A177-3AD203B41FA5}">
                      <a16:colId xmlns:a16="http://schemas.microsoft.com/office/drawing/2014/main" val="2024095787"/>
                    </a:ext>
                  </a:extLst>
                </a:gridCol>
                <a:gridCol w="1254886">
                  <a:extLst>
                    <a:ext uri="{9D8B030D-6E8A-4147-A177-3AD203B41FA5}">
                      <a16:colId xmlns:a16="http://schemas.microsoft.com/office/drawing/2014/main" val="47456258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Sensors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Source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Power Requirements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Additional Info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Range/Sensibility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Price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33B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49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Reflected Sensor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sng">
                          <a:solidFill>
                            <a:srgbClr val="467886"/>
                          </a:solidFill>
                          <a:effectLst/>
                          <a:latin typeface="Aptos Narrow"/>
                          <a:hlinkClick r:id="rId5"/>
                        </a:rPr>
                        <a:t>Adafruit</a:t>
                      </a:r>
                      <a:endParaRPr lang="en-US" sz="1600" u="sng">
                        <a:solidFill>
                          <a:srgbClr val="467886"/>
                        </a:solidFill>
                        <a:effectLst/>
                        <a:latin typeface="Aptos Narrow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3174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5V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Needs extra resistor network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2mm to 10mm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$1.95 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367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IR Break Beam Sensor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4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sng">
                          <a:solidFill>
                            <a:srgbClr val="467886"/>
                          </a:solidFill>
                          <a:effectLst/>
                          <a:latin typeface="Aptos Narrow"/>
                          <a:hlinkClick r:id="rId6"/>
                        </a:rPr>
                        <a:t>Adafruit</a:t>
                      </a:r>
                      <a:endParaRPr lang="en-US" sz="1600" u="sng">
                        <a:solidFill>
                          <a:srgbClr val="467886"/>
                        </a:solidFill>
                        <a:effectLst/>
                        <a:latin typeface="Aptos Narrow"/>
                      </a:endParaRPr>
                    </a:p>
                  </a:txBody>
                  <a:tcPr anchor="ctr">
                    <a:lnL w="3174">
                      <a:solidFill>
                        <a:schemeClr val="tx1"/>
                      </a:solidFill>
                    </a:lnL>
                    <a:lnR w="3174">
                      <a:solidFill>
                        <a:schemeClr val="tx1"/>
                      </a:solidFill>
                    </a:lnR>
                    <a:lnT w="3174">
                      <a:solidFill>
                        <a:schemeClr val="tx1"/>
                      </a:solidFill>
                    </a:lnT>
                    <a:lnB w="3174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3.3V-5V</a:t>
                      </a:r>
                    </a:p>
                  </a:txBody>
                  <a:tcPr anchor="ctr">
                    <a:lnL w="3174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3mm LED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25cm / 10"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$2.95 </a:t>
                      </a:r>
                    </a:p>
                  </a:txBody>
                  <a:tcPr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FFFF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015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600">
                        <a:effectLst/>
                        <a:latin typeface="Aptos Narrow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sng">
                          <a:solidFill>
                            <a:srgbClr val="467886"/>
                          </a:solidFill>
                          <a:effectLst/>
                          <a:latin typeface="Aptos Narrow"/>
                          <a:hlinkClick r:id="rId7"/>
                        </a:rPr>
                        <a:t>Adafruit</a:t>
                      </a:r>
                      <a:endParaRPr lang="en-US" sz="1600" u="sng">
                        <a:solidFill>
                          <a:srgbClr val="467886"/>
                        </a:solidFill>
                        <a:effectLst/>
                        <a:latin typeface="Aptos Narrow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3174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3.3V-5V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5mm LED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50cm / 20"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$5.95 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546405"/>
                  </a:ext>
                </a:extLst>
              </a:tr>
            </a:tbl>
          </a:graphicData>
        </a:graphic>
      </p:graphicFrame>
      <p:pic>
        <p:nvPicPr>
          <p:cNvPr id="10" name="Picture 9" descr="A pair of black and red wires&#10;&#10;AI-generated content may be incorrect.">
            <a:extLst>
              <a:ext uri="{FF2B5EF4-FFF2-40B4-BE49-F238E27FC236}">
                <a16:creationId xmlns:a16="http://schemas.microsoft.com/office/drawing/2014/main" id="{A0911782-F5A2-AAB5-EC48-0FD86440A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6670" y="2853667"/>
            <a:ext cx="3588080" cy="2556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31CE7C8-5113-EC6C-E62A-714CE9245641}"/>
              </a:ext>
            </a:extLst>
          </p:cNvPr>
          <p:cNvSpPr/>
          <p:nvPr/>
        </p:nvSpPr>
        <p:spPr>
          <a:xfrm>
            <a:off x="1488280" y="5560219"/>
            <a:ext cx="4012405" cy="1297780"/>
          </a:xfrm>
          <a:prstGeom prst="round2SameRect">
            <a:avLst/>
          </a:prstGeom>
          <a:solidFill>
            <a:srgbClr val="E7EA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333B6A"/>
                </a:solidFill>
              </a:rPr>
              <a:t>Function: Detects Mouse</a:t>
            </a:r>
          </a:p>
        </p:txBody>
      </p:sp>
    </p:spTree>
    <p:extLst>
      <p:ext uri="{BB962C8B-B14F-4D97-AF65-F5344CB8AC3E}">
        <p14:creationId xmlns:p14="http://schemas.microsoft.com/office/powerpoint/2010/main" val="416933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00407-6652-3CDD-6B40-81587A82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38B7751-D52B-D7EB-C0A1-60FB631C86DF}"/>
              </a:ext>
            </a:extLst>
          </p:cNvPr>
          <p:cNvSpPr/>
          <p:nvPr/>
        </p:nvSpPr>
        <p:spPr>
          <a:xfrm>
            <a:off x="5308513" y="1178541"/>
            <a:ext cx="6169891" cy="5723229"/>
          </a:xfrm>
          <a:prstGeom prst="ellipse">
            <a:avLst/>
          </a:prstGeom>
          <a:solidFill>
            <a:srgbClr val="8C9AC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D1EA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1D13F8-10F3-82B6-630E-DEF039ACCFFC}"/>
              </a:ext>
            </a:extLst>
          </p:cNvPr>
          <p:cNvSpPr/>
          <p:nvPr/>
        </p:nvSpPr>
        <p:spPr>
          <a:xfrm>
            <a:off x="293369" y="1178542"/>
            <a:ext cx="6169891" cy="5723229"/>
          </a:xfrm>
          <a:prstGeom prst="ellipse">
            <a:avLst/>
          </a:prstGeom>
          <a:solidFill>
            <a:srgbClr val="8C9AC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D1E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D8A45-EEA6-C403-5DA2-1E25EA5A5010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51945B56-D6E8-D5C2-F7B5-FC51BF9E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BF0966-BE84-C628-EDCA-66C333243973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Software Integration</a:t>
            </a:r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565AD08-0556-7661-C0DB-53BA1FEE7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0808" y="2578717"/>
            <a:ext cx="4064721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Update "</a:t>
            </a:r>
            <a:r>
              <a:rPr lang="en-US">
                <a:latin typeface="Courier New"/>
                <a:cs typeface="Courier New"/>
              </a:rPr>
              <a:t>Mouse Sensed</a:t>
            </a:r>
            <a:r>
              <a:rPr lang="en-US"/>
              <a:t>" variable in database with ESP32 from sensor wake-up</a:t>
            </a:r>
          </a:p>
          <a:p>
            <a:r>
              <a:rPr lang="en-US"/>
              <a:t>Check for value update on "</a:t>
            </a:r>
            <a:r>
              <a:rPr lang="en-US">
                <a:latin typeface="Courier New"/>
                <a:cs typeface="Courier New"/>
              </a:rPr>
              <a:t>Open</a:t>
            </a:r>
            <a:r>
              <a:rPr lang="en-US"/>
              <a:t>" variable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595681B-74EC-585A-6D78-1796371CA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3318" y="1754805"/>
            <a:ext cx="3529608" cy="823912"/>
          </a:xfrm>
        </p:spPr>
        <p:txBody>
          <a:bodyPr/>
          <a:lstStyle/>
          <a:p>
            <a:pPr algn="ctr"/>
            <a:r>
              <a:rPr lang="en-US"/>
              <a:t>Software Engineer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359B4B2-560A-AB60-892F-3CE6E0998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235" y="1754805"/>
            <a:ext cx="3694547" cy="823912"/>
          </a:xfrm>
        </p:spPr>
        <p:txBody>
          <a:bodyPr/>
          <a:lstStyle/>
          <a:p>
            <a:pPr algn="ctr"/>
            <a:r>
              <a:rPr lang="en-US"/>
              <a:t>Electrical Engineer</a:t>
            </a:r>
          </a:p>
        </p:txBody>
      </p:sp>
      <p:sp>
        <p:nvSpPr>
          <p:cNvPr id="26" name="Content Placeholder 18">
            <a:extLst>
              <a:ext uri="{FF2B5EF4-FFF2-40B4-BE49-F238E27FC236}">
                <a16:creationId xmlns:a16="http://schemas.microsoft.com/office/drawing/2014/main" id="{509E2C72-774E-C7C0-4C1C-E061458C64BE}"/>
              </a:ext>
            </a:extLst>
          </p:cNvPr>
          <p:cNvSpPr txBox="1">
            <a:spLocks/>
          </p:cNvSpPr>
          <p:nvPr/>
        </p:nvSpPr>
        <p:spPr>
          <a:xfrm>
            <a:off x="6532026" y="2579585"/>
            <a:ext cx="4628105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database in </a:t>
            </a:r>
            <a:r>
              <a:rPr lang="en-US">
                <a:solidFill>
                  <a:srgbClr val="FFC000"/>
                </a:solidFill>
              </a:rPr>
              <a:t>Fir</a:t>
            </a:r>
            <a:r>
              <a:rPr lang="en-US">
                <a:solidFill>
                  <a:srgbClr val="FF0000"/>
                </a:solidFill>
              </a:rPr>
              <a:t>eb</a:t>
            </a:r>
            <a:r>
              <a:rPr lang="en-US">
                <a:solidFill>
                  <a:srgbClr val="C00000"/>
                </a:solidFill>
              </a:rPr>
              <a:t>ase</a:t>
            </a:r>
          </a:p>
          <a:p>
            <a:r>
              <a:rPr lang="en-US"/>
              <a:t>Check for "</a:t>
            </a:r>
            <a:r>
              <a:rPr lang="en-US">
                <a:latin typeface="Courier New"/>
                <a:cs typeface="Courier New"/>
              </a:rPr>
              <a:t>Mouse Sensed</a:t>
            </a:r>
            <a:r>
              <a:rPr lang="en-US"/>
              <a:t>" variable</a:t>
            </a:r>
          </a:p>
          <a:p>
            <a:r>
              <a:rPr lang="en-US"/>
              <a:t>Update "</a:t>
            </a:r>
            <a:r>
              <a:rPr lang="en-US">
                <a:latin typeface="Courier New"/>
                <a:cs typeface="Courier New"/>
              </a:rPr>
              <a:t>Open</a:t>
            </a:r>
            <a:r>
              <a:rPr lang="en-US"/>
              <a:t>" variable in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C1C1C-7256-CA14-DC54-70D4E53671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36772" y="6263305"/>
            <a:ext cx="706081" cy="401779"/>
          </a:xfrm>
          <a:prstGeom prst="rect">
            <a:avLst/>
          </a:prstGeom>
        </p:spPr>
      </p:pic>
      <p:pic>
        <p:nvPicPr>
          <p:cNvPr id="7" name="Picture 6" descr="A logo of a fire&#10;&#10;AI-generated content may be incorrect.">
            <a:extLst>
              <a:ext uri="{FF2B5EF4-FFF2-40B4-BE49-F238E27FC236}">
                <a16:creationId xmlns:a16="http://schemas.microsoft.com/office/drawing/2014/main" id="{4FD03623-0C1A-20E8-7BB4-CD12BA7FB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823" y="3138604"/>
            <a:ext cx="1491476" cy="15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9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F4178-4534-415A-0A3A-E58FADA6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7343121-EA12-DC04-7392-B91BAF76DE18}"/>
              </a:ext>
            </a:extLst>
          </p:cNvPr>
          <p:cNvSpPr/>
          <p:nvPr/>
        </p:nvSpPr>
        <p:spPr>
          <a:xfrm>
            <a:off x="5308513" y="1178541"/>
            <a:ext cx="6169891" cy="5723229"/>
          </a:xfrm>
          <a:prstGeom prst="ellipse">
            <a:avLst/>
          </a:prstGeom>
          <a:solidFill>
            <a:srgbClr val="8C9AC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D1EA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4F6800-3101-AC54-2E80-FC864F6EFF09}"/>
              </a:ext>
            </a:extLst>
          </p:cNvPr>
          <p:cNvSpPr/>
          <p:nvPr/>
        </p:nvSpPr>
        <p:spPr>
          <a:xfrm>
            <a:off x="293369" y="1178542"/>
            <a:ext cx="6169891" cy="5723229"/>
          </a:xfrm>
          <a:prstGeom prst="ellipse">
            <a:avLst/>
          </a:prstGeom>
          <a:solidFill>
            <a:srgbClr val="8C9AC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D1E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749E4-7B47-C7D3-14B7-090D537C5425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F1975F52-EA3B-BF9D-FD91-6837C81C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" y="350521"/>
            <a:ext cx="8556825" cy="1508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B71795-3FE6-5589-B911-2F430B6F7BCC}"/>
              </a:ext>
            </a:extLst>
          </p:cNvPr>
          <p:cNvSpPr txBox="1"/>
          <p:nvPr/>
        </p:nvSpPr>
        <p:spPr>
          <a:xfrm>
            <a:off x="665526" y="570021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Power Consumption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A86C7-924C-5DD0-5751-791002A37C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36772" y="6263305"/>
            <a:ext cx="706081" cy="40177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9CAB57D-63B4-4DFB-6C05-609925C31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788464"/>
              </p:ext>
            </p:extLst>
          </p:nvPr>
        </p:nvGraphicFramePr>
        <p:xfrm>
          <a:off x="666749" y="2518833"/>
          <a:ext cx="5564133" cy="253024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7035">
                  <a:extLst>
                    <a:ext uri="{9D8B030D-6E8A-4147-A177-3AD203B41FA5}">
                      <a16:colId xmlns:a16="http://schemas.microsoft.com/office/drawing/2014/main" val="3892150961"/>
                    </a:ext>
                  </a:extLst>
                </a:gridCol>
                <a:gridCol w="1820333">
                  <a:extLst>
                    <a:ext uri="{9D8B030D-6E8A-4147-A177-3AD203B41FA5}">
                      <a16:colId xmlns:a16="http://schemas.microsoft.com/office/drawing/2014/main" val="2566131916"/>
                    </a:ext>
                  </a:extLst>
                </a:gridCol>
                <a:gridCol w="910166">
                  <a:extLst>
                    <a:ext uri="{9D8B030D-6E8A-4147-A177-3AD203B41FA5}">
                      <a16:colId xmlns:a16="http://schemas.microsoft.com/office/drawing/2014/main" val="4211719544"/>
                    </a:ext>
                  </a:extLst>
                </a:gridCol>
                <a:gridCol w="1416599">
                  <a:extLst>
                    <a:ext uri="{9D8B030D-6E8A-4147-A177-3AD203B41FA5}">
                      <a16:colId xmlns:a16="http://schemas.microsoft.com/office/drawing/2014/main" val="3340918354"/>
                    </a:ext>
                  </a:extLst>
                </a:gridCol>
              </a:tblGrid>
              <a:tr h="3288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Component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I(A)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V(V)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Power(W)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333B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972534"/>
                  </a:ext>
                </a:extLst>
              </a:tr>
              <a:tr h="3288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NANO Esp432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>
                          <a:effectLst/>
                          <a:latin typeface="Aptos Narrow"/>
                        </a:rPr>
                        <a:t>150 μ</a:t>
                      </a:r>
                      <a:r>
                        <a:rPr lang="en-US" sz="1600">
                          <a:effectLst/>
                          <a:latin typeface="Aptos Narrow"/>
                        </a:rPr>
                        <a:t>A deep sleep mode with ULP on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3.3V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0.000495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87555"/>
                  </a:ext>
                </a:extLst>
              </a:tr>
              <a:tr h="328816">
                <a:tc>
                  <a:txBody>
                    <a:bodyPr/>
                    <a:lstStyle/>
                    <a:p>
                      <a:pPr algn="ctr" fontAlgn="b"/>
                      <a:endParaRPr lang="en-US" sz="1600">
                        <a:effectLst/>
                        <a:latin typeface="Aptos Narrow"/>
                      </a:endParaRP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with </a:t>
                      </a:r>
                      <a:r>
                        <a:rPr lang="en-US" sz="1600" err="1">
                          <a:effectLst/>
                          <a:latin typeface="Aptos Narrow"/>
                        </a:rPr>
                        <a:t>Wifi</a:t>
                      </a:r>
                      <a:r>
                        <a:rPr lang="en-US" sz="1600">
                          <a:effectLst/>
                          <a:latin typeface="Aptos Narrow"/>
                        </a:rPr>
                        <a:t> modem:18.33mA on average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3.3V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0.06039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594939"/>
                  </a:ext>
                </a:extLst>
              </a:tr>
              <a:tr h="3288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Beam Break Sensor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10mA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3.3V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0.033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759487"/>
                  </a:ext>
                </a:extLst>
              </a:tr>
              <a:tr h="3288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Servo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.19A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5V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effectLst/>
                          <a:latin typeface="Aptos Narrow"/>
                        </a:rPr>
                        <a:t>0.95</a:t>
                      </a:r>
                    </a:p>
                  </a:txBody>
                  <a:tcPr marL="9525" marR="9525" marT="9525" anchor="ctr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35101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7A65B36-A805-9014-927B-E663B676A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319530"/>
              </p:ext>
            </p:extLst>
          </p:nvPr>
        </p:nvGraphicFramePr>
        <p:xfrm>
          <a:off x="3048000" y="5693832"/>
          <a:ext cx="3185630" cy="11410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7999">
                  <a:extLst>
                    <a:ext uri="{9D8B030D-6E8A-4147-A177-3AD203B41FA5}">
                      <a16:colId xmlns:a16="http://schemas.microsoft.com/office/drawing/2014/main" val="1798139781"/>
                    </a:ext>
                  </a:extLst>
                </a:gridCol>
                <a:gridCol w="1407631">
                  <a:extLst>
                    <a:ext uri="{9D8B030D-6E8A-4147-A177-3AD203B41FA5}">
                      <a16:colId xmlns:a16="http://schemas.microsoft.com/office/drawing/2014/main" val="39862924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600">
                          <a:effectLst/>
                          <a:latin typeface="Aptos Narrow"/>
                        </a:rPr>
                        <a:t>With Wi-Fi and servo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1.043885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7256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600">
                          <a:effectLst/>
                          <a:latin typeface="Aptos Narrow"/>
                        </a:rPr>
                        <a:t>Without Wi-Fi or servo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0.033495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679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b"/>
                      <a:r>
                        <a:rPr lang="en-US" sz="1600">
                          <a:effectLst/>
                          <a:latin typeface="Aptos Narrow"/>
                        </a:rPr>
                        <a:t>With Wi-Fi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0.093885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53114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A7600F9-AAF8-134A-985D-33ABD8C85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610502"/>
              </p:ext>
            </p:extLst>
          </p:nvPr>
        </p:nvGraphicFramePr>
        <p:xfrm>
          <a:off x="6604000" y="2518832"/>
          <a:ext cx="431616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083">
                  <a:extLst>
                    <a:ext uri="{9D8B030D-6E8A-4147-A177-3AD203B41FA5}">
                      <a16:colId xmlns:a16="http://schemas.microsoft.com/office/drawing/2014/main" val="1766304607"/>
                    </a:ext>
                  </a:extLst>
                </a:gridCol>
                <a:gridCol w="2158083">
                  <a:extLst>
                    <a:ext uri="{9D8B030D-6E8A-4147-A177-3AD203B41FA5}">
                      <a16:colId xmlns:a16="http://schemas.microsoft.com/office/drawing/2014/main" val="917882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Battery</a:t>
                      </a:r>
                    </a:p>
                  </a:txBody>
                  <a:tcPr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 Rechargeable Alkaline Batteries</a:t>
                      </a:r>
                    </a:p>
                  </a:txBody>
                  <a:tcPr>
                    <a:solidFill>
                      <a:srgbClr val="333B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04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Current Capacity</a:t>
                      </a:r>
                    </a:p>
                  </a:txBody>
                  <a:tcPr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3000mAh</a:t>
                      </a:r>
                    </a:p>
                  </a:txBody>
                  <a:tcPr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63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5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Energy Capacity</a:t>
                      </a:r>
                    </a:p>
                  </a:txBody>
                  <a:tcPr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18000</a:t>
                      </a:r>
                    </a:p>
                  </a:txBody>
                  <a:tcPr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599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with normal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22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366457"/>
                  </a:ext>
                </a:extLst>
              </a:tr>
            </a:tbl>
          </a:graphicData>
        </a:graphic>
      </p:graphicFrame>
      <p:pic>
        <p:nvPicPr>
          <p:cNvPr id="25" name="Picture 24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FB9E5AFE-C65D-DFFB-8630-1A4F96C2B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5118141"/>
            <a:ext cx="4318000" cy="16276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F0DA19-E165-F2E0-FD83-51E8814E2F4D}"/>
              </a:ext>
            </a:extLst>
          </p:cNvPr>
          <p:cNvSpPr txBox="1"/>
          <p:nvPr/>
        </p:nvSpPr>
        <p:spPr>
          <a:xfrm>
            <a:off x="6879166" y="5122333"/>
            <a:ext cx="40428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Average use: 1 mouse per month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99.17% Deep Sleep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0.82999% Wi-Fi Modem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0.00001% with servo</a:t>
            </a:r>
          </a:p>
        </p:txBody>
      </p:sp>
    </p:spTree>
    <p:extLst>
      <p:ext uri="{BB962C8B-B14F-4D97-AF65-F5344CB8AC3E}">
        <p14:creationId xmlns:p14="http://schemas.microsoft.com/office/powerpoint/2010/main" val="94057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06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1065B-E0B0-FE52-41F8-D26E20610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D42657-219B-FC79-2459-9657687C2ACF}"/>
              </a:ext>
            </a:extLst>
          </p:cNvPr>
          <p:cNvSpPr txBox="1"/>
          <p:nvPr/>
        </p:nvSpPr>
        <p:spPr>
          <a:xfrm>
            <a:off x="812449" y="584535"/>
            <a:ext cx="7696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Concept Model</a:t>
            </a:r>
          </a:p>
        </p:txBody>
      </p:sp>
      <p:pic>
        <p:nvPicPr>
          <p:cNvPr id="16" name="Picture 15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3923DAE8-762F-4D6B-DB41-DCBF1F85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9" y="276438"/>
            <a:ext cx="8556825" cy="1508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9CE309-81F1-0E6A-D30A-5779AF063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78" y="6211075"/>
            <a:ext cx="706081" cy="401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1310D3-CB7F-E71B-5BEE-D64EBEE88B31}"/>
              </a:ext>
            </a:extLst>
          </p:cNvPr>
          <p:cNvSpPr txBox="1"/>
          <p:nvPr/>
        </p:nvSpPr>
        <p:spPr>
          <a:xfrm>
            <a:off x="490847" y="47698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Prototype Budget</a:t>
            </a:r>
            <a:endParaRPr lang="en-US" sz="2400" b="1">
              <a:solidFill>
                <a:srgbClr val="37406B"/>
              </a:solidFill>
              <a:latin typeface="DM San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94531A-E76D-763F-32A9-A69F8C627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703503"/>
              </p:ext>
            </p:extLst>
          </p:nvPr>
        </p:nvGraphicFramePr>
        <p:xfrm>
          <a:off x="994317" y="1486829"/>
          <a:ext cx="9871831" cy="51239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1026">
                  <a:extLst>
                    <a:ext uri="{9D8B030D-6E8A-4147-A177-3AD203B41FA5}">
                      <a16:colId xmlns:a16="http://schemas.microsoft.com/office/drawing/2014/main" val="714222159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3808666732"/>
                    </a:ext>
                  </a:extLst>
                </a:gridCol>
                <a:gridCol w="1488399">
                  <a:extLst>
                    <a:ext uri="{9D8B030D-6E8A-4147-A177-3AD203B41FA5}">
                      <a16:colId xmlns:a16="http://schemas.microsoft.com/office/drawing/2014/main" val="3513008558"/>
                    </a:ext>
                  </a:extLst>
                </a:gridCol>
                <a:gridCol w="2160521">
                  <a:extLst>
                    <a:ext uri="{9D8B030D-6E8A-4147-A177-3AD203B41FA5}">
                      <a16:colId xmlns:a16="http://schemas.microsoft.com/office/drawing/2014/main" val="957078198"/>
                    </a:ext>
                  </a:extLst>
                </a:gridCol>
                <a:gridCol w="2372445">
                  <a:extLst>
                    <a:ext uri="{9D8B030D-6E8A-4147-A177-3AD203B41FA5}">
                      <a16:colId xmlns:a16="http://schemas.microsoft.com/office/drawing/2014/main" val="796234970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Component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8C9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Type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8C9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Source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8C9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Price Seller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8C9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Prototype price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8C9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01547"/>
                  </a:ext>
                </a:extLst>
              </a:tr>
              <a:tr h="3772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Microprocessor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ESP32 Nano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Arduino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$21 for 1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$21.00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207584"/>
                  </a:ext>
                </a:extLst>
              </a:tr>
              <a:tr h="2759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Servo Motor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4Pcs SG90 9g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Amazon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$7.99 for 4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$2.00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493187"/>
                  </a:ext>
                </a:extLst>
              </a:tr>
              <a:tr h="3378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Beam-Break Sensor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ADA2167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Adafruit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$2.95 for 1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 $2.95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50453"/>
                  </a:ext>
                </a:extLst>
              </a:tr>
              <a:tr h="3378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Battery Life Sensor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Voltage Sensor DC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Amazon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$4.99 for 5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$1.00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339723"/>
                  </a:ext>
                </a:extLst>
              </a:tr>
              <a:tr h="242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Switches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SLW-1276864-4A-D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err="1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Digikey</a:t>
                      </a:r>
                      <a:endParaRPr lang="en-US" sz="1600" b="0" i="0" u="none" strike="noStrike">
                        <a:solidFill>
                          <a:srgbClr val="333B6A"/>
                        </a:solidFill>
                        <a:effectLst/>
                        <a:latin typeface="Aptos Narrow"/>
                      </a:endParaRP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$0.83 for 1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$0.83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32063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Voltage regulators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MPM3610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Adafruit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$6.95 for 1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$6.95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668464"/>
                  </a:ext>
                </a:extLst>
              </a:tr>
              <a:tr h="433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Battery Pack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6V Battery AA holder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Amazon</a:t>
                      </a:r>
                      <a:endParaRPr lang="en-US">
                        <a:solidFill>
                          <a:srgbClr val="333B6A"/>
                        </a:solidFill>
                      </a:endParaRP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$6.99 for 4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$1.75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63749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Batteries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AA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Amazon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$9.99 for 24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$0.42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97381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Wires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MF,MM,FF 20cm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err="1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Aliexpress</a:t>
                      </a:r>
                      <a:endParaRPr lang="en-US" sz="1600" b="0" i="0" u="none" strike="noStrike">
                        <a:solidFill>
                          <a:srgbClr val="333B6A"/>
                        </a:solidFill>
                        <a:effectLst/>
                        <a:latin typeface="Aptos Narrow"/>
                      </a:endParaRP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$3.80 for 120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$3.80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2712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Breadboard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Half Breadboard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Adafruit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$4.95 for 1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$4.95 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CCD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6153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Plastic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PLA</a:t>
                      </a:r>
                      <a:endParaRPr lang="en-US"/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C3D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$0.02/gram for 417g</a:t>
                      </a:r>
                      <a:endParaRPr lang="en-US"/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333B6A"/>
                          </a:solidFill>
                          <a:effectLst/>
                          <a:latin typeface="Aptos Narrow"/>
                        </a:rPr>
                        <a:t>$8.34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2632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bg1"/>
                      </a:solidFill>
                    </a:lnT>
                    <a:lnB>
                      <a:noFill/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>
                      <a:noFill/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E7EAED"/>
                          </a:solidFill>
                          <a:effectLst/>
                          <a:latin typeface="Aptos Narrow"/>
                        </a:rPr>
                        <a:t>Total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8C9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E7EAED"/>
                          </a:solidFill>
                          <a:effectLst/>
                          <a:latin typeface="Aptos Narrow"/>
                        </a:rPr>
                        <a:t>$79.68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8C9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E7EAED"/>
                          </a:solidFill>
                          <a:effectLst/>
                          <a:latin typeface="Aptos Narrow"/>
                        </a:rPr>
                        <a:t> $53.98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8C9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49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FD296-4D3B-D076-CB36-7517774F1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43A7DC4E-A680-D2B3-E5DC-97101BE2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52" t="-1840" r="543" b="2454"/>
          <a:stretch/>
        </p:blipFill>
        <p:spPr>
          <a:xfrm>
            <a:off x="65481" y="-2342"/>
            <a:ext cx="8566135" cy="1499505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C8E464D-6262-B952-CFDA-E887AD0FE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618"/>
            <a:ext cx="12192000" cy="5620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53C10-D120-C5B5-4718-2F96B13D976B}"/>
              </a:ext>
            </a:extLst>
          </p:cNvPr>
          <p:cNvSpPr txBox="1"/>
          <p:nvPr/>
        </p:nvSpPr>
        <p:spPr>
          <a:xfrm>
            <a:off x="370042" y="19820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2647231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1862E-3A5C-16D5-1D1B-612F11DF8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B15E75AC-0A3C-13B5-790E-0D90ACD8A7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52" t="-1840" r="543" b="2454"/>
          <a:stretch/>
        </p:blipFill>
        <p:spPr>
          <a:xfrm>
            <a:off x="65481" y="-2342"/>
            <a:ext cx="8566135" cy="1499505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8EF03C47-322D-BA08-B648-BEB43E65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618"/>
            <a:ext cx="12192000" cy="5620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3FC65-4447-2542-F8F6-44CEE7CD2929}"/>
              </a:ext>
            </a:extLst>
          </p:cNvPr>
          <p:cNvSpPr txBox="1"/>
          <p:nvPr/>
        </p:nvSpPr>
        <p:spPr>
          <a:xfrm>
            <a:off x="370042" y="19820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Gantt Chart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3B106CC7-B8F3-9A06-2AA2-997ED4A1F546}"/>
              </a:ext>
            </a:extLst>
          </p:cNvPr>
          <p:cNvSpPr/>
          <p:nvPr/>
        </p:nvSpPr>
        <p:spPr>
          <a:xfrm>
            <a:off x="6858620" y="1810339"/>
            <a:ext cx="2429106" cy="18957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48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69222-55F1-475A-5921-F0977D90F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F51635DE-7414-F2C5-94DE-18A8991591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52" t="-1840" r="543" b="2454"/>
          <a:stretch/>
        </p:blipFill>
        <p:spPr>
          <a:xfrm>
            <a:off x="65481" y="-2342"/>
            <a:ext cx="8566135" cy="149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C7F484-6E5A-1F02-4C87-9F694A360C0D}"/>
              </a:ext>
            </a:extLst>
          </p:cNvPr>
          <p:cNvSpPr txBox="1"/>
          <p:nvPr/>
        </p:nvSpPr>
        <p:spPr>
          <a:xfrm>
            <a:off x="370042" y="19820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Gantt Chart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0420F205-8A5F-6EBA-18E7-9F6045C09A6E}"/>
              </a:ext>
            </a:extLst>
          </p:cNvPr>
          <p:cNvSpPr/>
          <p:nvPr/>
        </p:nvSpPr>
        <p:spPr>
          <a:xfrm>
            <a:off x="6847840" y="1798320"/>
            <a:ext cx="2509520" cy="2438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grid with green squares&#10;&#10;AI-generated content may be incorrect.">
            <a:extLst>
              <a:ext uri="{FF2B5EF4-FFF2-40B4-BE49-F238E27FC236}">
                <a16:creationId xmlns:a16="http://schemas.microsoft.com/office/drawing/2014/main" id="{D76F43D2-CE9D-E6B8-4041-5AB9665B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6" r="29421" b="25735"/>
          <a:stretch/>
        </p:blipFill>
        <p:spPr>
          <a:xfrm>
            <a:off x="8099819" y="1619993"/>
            <a:ext cx="4340262" cy="4232443"/>
          </a:xfrm>
          <a:prstGeom prst="rect">
            <a:avLst/>
          </a:prstGeom>
        </p:spPr>
      </p:pic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D65FD458-FD34-03DA-8EAA-E97E1A4A0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" y="1619993"/>
            <a:ext cx="86296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9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E0771-0F14-67B0-A7BF-34FDE242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5BAE1-1A49-A077-8FAE-3441D241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882F45DA-A651-A00F-FED9-1AA43991D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9" y="276438"/>
            <a:ext cx="8556825" cy="150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401B25-237D-3A8F-3CE1-B18AECD2E21C}"/>
              </a:ext>
            </a:extLst>
          </p:cNvPr>
          <p:cNvSpPr txBox="1"/>
          <p:nvPr/>
        </p:nvSpPr>
        <p:spPr>
          <a:xfrm>
            <a:off x="490847" y="47698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Final Design Strategy: NEM</a:t>
            </a:r>
            <a:endParaRPr lang="en-US" sz="2400" b="1">
              <a:solidFill>
                <a:srgbClr val="37406B"/>
              </a:solidFill>
              <a:latin typeface="DM San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DB3115-1AA4-E20B-3AA7-CFEC03D72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4051"/>
              </p:ext>
            </p:extLst>
          </p:nvPr>
        </p:nvGraphicFramePr>
        <p:xfrm>
          <a:off x="1366024" y="1468244"/>
          <a:ext cx="7726016" cy="526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357">
                  <a:extLst>
                    <a:ext uri="{9D8B030D-6E8A-4147-A177-3AD203B41FA5}">
                      <a16:colId xmlns:a16="http://schemas.microsoft.com/office/drawing/2014/main" val="1724988764"/>
                    </a:ext>
                  </a:extLst>
                </a:gridCol>
                <a:gridCol w="1586324">
                  <a:extLst>
                    <a:ext uri="{9D8B030D-6E8A-4147-A177-3AD203B41FA5}">
                      <a16:colId xmlns:a16="http://schemas.microsoft.com/office/drawing/2014/main" val="3715237447"/>
                    </a:ext>
                  </a:extLst>
                </a:gridCol>
                <a:gridCol w="1744959">
                  <a:extLst>
                    <a:ext uri="{9D8B030D-6E8A-4147-A177-3AD203B41FA5}">
                      <a16:colId xmlns:a16="http://schemas.microsoft.com/office/drawing/2014/main" val="2080422999"/>
                    </a:ext>
                  </a:extLst>
                </a:gridCol>
                <a:gridCol w="1830376">
                  <a:extLst>
                    <a:ext uri="{9D8B030D-6E8A-4147-A177-3AD203B41FA5}">
                      <a16:colId xmlns:a16="http://schemas.microsoft.com/office/drawing/2014/main" val="144994417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 Narrow"/>
                        </a:rPr>
                        <a:t>Design Constraints (C) And Objectives (O)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 Narrow"/>
                        </a:rPr>
                        <a:t>Propeller Door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 Narrow"/>
                        </a:rPr>
                        <a:t>Double-Pin Door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 Narrow"/>
                        </a:rPr>
                        <a:t>Solenoid Draw-Bridge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72157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 Narrow"/>
                        </a:rPr>
                        <a:t>C: Must be big enough to fit a large mouse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13979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 Narrow"/>
                        </a:rPr>
                        <a:t>C: Must be small enough to fit in tight spaces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850963"/>
                  </a:ext>
                </a:extLst>
              </a:tr>
              <a:tr h="39233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 Narrow"/>
                        </a:rPr>
                        <a:t>C: No sharp edges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579992"/>
                  </a:ext>
                </a:extLst>
              </a:tr>
              <a:tr h="39233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 Narrow"/>
                        </a:rPr>
                        <a:t>C: Must be reusable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93938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 Narrow"/>
                        </a:rPr>
                        <a:t>C: Must not injure the mouse or human on closing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68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 Narrow"/>
                        </a:rPr>
                        <a:t>O: Portable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762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 Narrow"/>
                        </a:rPr>
                        <a:t>O: Close the price of a common mouse trap, Sub 20$, at selling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  <a:endParaRPr lang="en-US" b="1">
                        <a:solidFill>
                          <a:srgbClr val="333B6A"/>
                        </a:solidFill>
                        <a:latin typeface="Aptos Narrow"/>
                      </a:endParaRP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787634"/>
                  </a:ext>
                </a:extLst>
              </a:tr>
              <a:tr h="23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rgbClr val="333B6A"/>
                          </a:solidFill>
                          <a:latin typeface="Aptos Narrow"/>
                        </a:rPr>
                        <a:t>O: Quick trap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365798"/>
                  </a:ext>
                </a:extLst>
              </a:tr>
              <a:tr h="23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rgbClr val="333B6A"/>
                          </a:solidFill>
                          <a:latin typeface="Aptos Narrow"/>
                        </a:rPr>
                        <a:t>O: Quick alert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43928"/>
                  </a:ext>
                </a:extLst>
              </a:tr>
              <a:tr h="23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rgbClr val="333B6A"/>
                          </a:solidFill>
                          <a:latin typeface="Aptos Narrow"/>
                        </a:rPr>
                        <a:t>O: Cleanable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  <a:latin typeface="Aptos Narrow"/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216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6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4B826-E0C2-F520-33ED-B13DAAD61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8246142E-712D-E04F-0A2B-D50B7832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52" t="-1840" r="543" b="2454"/>
          <a:stretch/>
        </p:blipFill>
        <p:spPr>
          <a:xfrm>
            <a:off x="65481" y="-2342"/>
            <a:ext cx="8566135" cy="1499505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D8111862-CA9E-B39A-B25C-CA5753204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618"/>
            <a:ext cx="12192000" cy="5620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BAC424-C620-4786-BCD1-F54D6A301919}"/>
              </a:ext>
            </a:extLst>
          </p:cNvPr>
          <p:cNvSpPr txBox="1"/>
          <p:nvPr/>
        </p:nvSpPr>
        <p:spPr>
          <a:xfrm>
            <a:off x="370042" y="19820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1342305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423C-859D-B45B-DACE-54E0C706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248B7F13-E068-77A4-D59D-44B399B9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52" t="-1840" r="543" b="2454"/>
          <a:stretch/>
        </p:blipFill>
        <p:spPr>
          <a:xfrm>
            <a:off x="65481" y="-2342"/>
            <a:ext cx="8566135" cy="1499505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C321C7B4-2CFB-48DA-063D-252589CDF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3618"/>
            <a:ext cx="12192000" cy="5620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7981D5-CF8A-6336-F798-F3911CB12D56}"/>
              </a:ext>
            </a:extLst>
          </p:cNvPr>
          <p:cNvSpPr txBox="1"/>
          <p:nvPr/>
        </p:nvSpPr>
        <p:spPr>
          <a:xfrm>
            <a:off x="370042" y="19820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Gantt Chart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BDFDD9-FC58-4380-8ACA-10F11496907C}"/>
              </a:ext>
            </a:extLst>
          </p:cNvPr>
          <p:cNvSpPr/>
          <p:nvPr/>
        </p:nvSpPr>
        <p:spPr>
          <a:xfrm>
            <a:off x="9266540" y="1783947"/>
            <a:ext cx="2168912" cy="2174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55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6AF3B-4D61-9C27-3896-B957DEDC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37296693-F3C1-EFEB-A40C-AE44EBDD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52" t="-1840" r="543" b="2454"/>
          <a:stretch/>
        </p:blipFill>
        <p:spPr>
          <a:xfrm>
            <a:off x="65481" y="-2342"/>
            <a:ext cx="8566135" cy="149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361E26-005D-475F-BD7F-FDF292970034}"/>
              </a:ext>
            </a:extLst>
          </p:cNvPr>
          <p:cNvSpPr txBox="1"/>
          <p:nvPr/>
        </p:nvSpPr>
        <p:spPr>
          <a:xfrm>
            <a:off x="370042" y="19820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Gantt Chart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5D074B8-5A51-5652-1CE9-0B3DFA89B5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78" r="-206" b="820"/>
          <a:stretch/>
        </p:blipFill>
        <p:spPr>
          <a:xfrm>
            <a:off x="3775" y="2544809"/>
            <a:ext cx="7755408" cy="1778877"/>
          </a:xfrm>
          <a:prstGeom prst="rect">
            <a:avLst/>
          </a:prstGeom>
        </p:spPr>
      </p:pic>
      <p:pic>
        <p:nvPicPr>
          <p:cNvPr id="19" name="Picture 18" descr="A grid with green rectangles and flags&#10;&#10;AI-generated content may be incorrect.">
            <a:extLst>
              <a:ext uri="{FF2B5EF4-FFF2-40B4-BE49-F238E27FC236}">
                <a16:creationId xmlns:a16="http://schemas.microsoft.com/office/drawing/2014/main" id="{9ABB1432-206B-3F1C-256E-1C789915C5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30" r="40256" b="39583"/>
          <a:stretch/>
        </p:blipFill>
        <p:spPr>
          <a:xfrm>
            <a:off x="7654423" y="2537770"/>
            <a:ext cx="4541515" cy="17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89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49AE1-7208-24BC-1908-3ABDE0D36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9940352F-34EA-1861-4406-A274FF8E1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618"/>
            <a:ext cx="12192000" cy="5620124"/>
          </a:xfrm>
          <a:prstGeom prst="rect">
            <a:avLst/>
          </a:prstGeom>
        </p:spPr>
      </p:pic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0A1A9D6E-F449-E137-4189-1123421B30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652" t="-1840" r="543" b="2454"/>
          <a:stretch/>
        </p:blipFill>
        <p:spPr>
          <a:xfrm>
            <a:off x="65481" y="-2342"/>
            <a:ext cx="8566135" cy="149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07175-7D78-90FF-C4E6-F4CA6996F16B}"/>
              </a:ext>
            </a:extLst>
          </p:cNvPr>
          <p:cNvSpPr txBox="1"/>
          <p:nvPr/>
        </p:nvSpPr>
        <p:spPr>
          <a:xfrm>
            <a:off x="370042" y="19820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290911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F7F29-915B-5708-E4FD-93725D47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C1F586C5-21A1-37FF-23E8-D0D63E76E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618"/>
            <a:ext cx="12192000" cy="5620124"/>
          </a:xfrm>
          <a:prstGeom prst="rect">
            <a:avLst/>
          </a:prstGeom>
        </p:spPr>
      </p:pic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86178464-779D-7142-8B1F-982F82CB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652" t="-1840" r="543" b="2454"/>
          <a:stretch/>
        </p:blipFill>
        <p:spPr>
          <a:xfrm>
            <a:off x="65481" y="-2342"/>
            <a:ext cx="8566135" cy="149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F96D8-FC75-F6B0-F159-FB4624B93DB8}"/>
              </a:ext>
            </a:extLst>
          </p:cNvPr>
          <p:cNvSpPr txBox="1"/>
          <p:nvPr/>
        </p:nvSpPr>
        <p:spPr>
          <a:xfrm>
            <a:off x="370042" y="19820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Gantt Chart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2F323232-CDE2-424A-9BDE-B540621E2C10}"/>
              </a:ext>
            </a:extLst>
          </p:cNvPr>
          <p:cNvSpPr/>
          <p:nvPr/>
        </p:nvSpPr>
        <p:spPr>
          <a:xfrm>
            <a:off x="11421202" y="1836482"/>
            <a:ext cx="775010" cy="1524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9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FADFC-EC7F-E4D2-DA43-1D075D66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45174A3B-B68C-F544-BCF6-C402AD7E5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52" t="-1840" r="543" b="2454"/>
          <a:stretch/>
        </p:blipFill>
        <p:spPr>
          <a:xfrm>
            <a:off x="65481" y="-2342"/>
            <a:ext cx="8566135" cy="149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70DC94-E6F1-4B5C-9FF6-778C746B6E98}"/>
              </a:ext>
            </a:extLst>
          </p:cNvPr>
          <p:cNvSpPr txBox="1"/>
          <p:nvPr/>
        </p:nvSpPr>
        <p:spPr>
          <a:xfrm>
            <a:off x="370042" y="19820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Gantt Chart</a:t>
            </a:r>
          </a:p>
        </p:txBody>
      </p:sp>
      <p:pic>
        <p:nvPicPr>
          <p:cNvPr id="21" name="Picture 20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47200377-3194-F5D2-7435-0B691DCA08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57" t="1198" r="88" b="-2565"/>
          <a:stretch/>
        </p:blipFill>
        <p:spPr>
          <a:xfrm>
            <a:off x="367293" y="3252175"/>
            <a:ext cx="8399341" cy="1296828"/>
          </a:xfrm>
          <a:prstGeom prst="rect">
            <a:avLst/>
          </a:prstGeom>
        </p:spPr>
      </p:pic>
      <p:pic>
        <p:nvPicPr>
          <p:cNvPr id="23" name="Picture 2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360D3DC-2155-9EDC-CA09-9107E58267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775" r="4000" b="6202"/>
          <a:stretch/>
        </p:blipFill>
        <p:spPr>
          <a:xfrm>
            <a:off x="8760670" y="3252175"/>
            <a:ext cx="3182263" cy="12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44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e 3">
            <a:extLst>
              <a:ext uri="{FF2B5EF4-FFF2-40B4-BE49-F238E27FC236}">
                <a16:creationId xmlns:a16="http://schemas.microsoft.com/office/drawing/2014/main" id="{B2ED6CEC-A2C3-662C-F7E3-B5E0A043119A}"/>
              </a:ext>
            </a:extLst>
          </p:cNvPr>
          <p:cNvSpPr/>
          <p:nvPr/>
        </p:nvSpPr>
        <p:spPr>
          <a:xfrm rot="10800000">
            <a:off x="934233" y="1214115"/>
            <a:ext cx="10320375" cy="11287770"/>
          </a:xfrm>
          <a:prstGeom prst="pie">
            <a:avLst>
              <a:gd name="adj1" fmla="val 21590344"/>
              <a:gd name="adj2" fmla="val 108078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C6429-7A4D-F944-D172-6231E72518E8}"/>
              </a:ext>
            </a:extLst>
          </p:cNvPr>
          <p:cNvSpPr txBox="1"/>
          <p:nvPr/>
        </p:nvSpPr>
        <p:spPr>
          <a:xfrm>
            <a:off x="2461430" y="4672837"/>
            <a:ext cx="7265980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0" b="1">
                <a:solidFill>
                  <a:srgbClr val="37406B"/>
                </a:solidFill>
                <a:latin typeface="DM Sans" pitchFamily="2" charset="77"/>
              </a:rPr>
              <a:t>Thank You!</a:t>
            </a:r>
          </a:p>
        </p:txBody>
      </p:sp>
      <p:pic>
        <p:nvPicPr>
          <p:cNvPr id="6" name="Picture 5" descr="A logo of a mouse&#10;&#10;AI-generated content may be incorrect.">
            <a:extLst>
              <a:ext uri="{FF2B5EF4-FFF2-40B4-BE49-F238E27FC236}">
                <a16:creationId xmlns:a16="http://schemas.microsoft.com/office/drawing/2014/main" id="{A7FA4BC2-27A4-80CE-E6FD-F3A66ACBE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49" y="455945"/>
            <a:ext cx="5855610" cy="585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1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D35A5-9802-F719-5849-9B4E3B2CD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507949-C556-454C-F74F-C0EA1B95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BCD5D134-5F74-91F4-58F6-B051EBCD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9" y="276438"/>
            <a:ext cx="8556825" cy="150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DC5E4-EE1A-7E86-DFC0-597F8DCCA405}"/>
              </a:ext>
            </a:extLst>
          </p:cNvPr>
          <p:cNvSpPr txBox="1"/>
          <p:nvPr/>
        </p:nvSpPr>
        <p:spPr>
          <a:xfrm>
            <a:off x="490847" y="47698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Final Design Strategy: NEM</a:t>
            </a:r>
            <a:endParaRPr lang="en-US" sz="2400" b="1">
              <a:solidFill>
                <a:srgbClr val="37406B"/>
              </a:solidFill>
              <a:latin typeface="DM San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73C353-1D20-B117-8CEA-E390A482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97618"/>
              </p:ext>
            </p:extLst>
          </p:nvPr>
        </p:nvGraphicFramePr>
        <p:xfrm>
          <a:off x="1366024" y="1468244"/>
          <a:ext cx="7726016" cy="526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357">
                  <a:extLst>
                    <a:ext uri="{9D8B030D-6E8A-4147-A177-3AD203B41FA5}">
                      <a16:colId xmlns:a16="http://schemas.microsoft.com/office/drawing/2014/main" val="1724988764"/>
                    </a:ext>
                  </a:extLst>
                </a:gridCol>
                <a:gridCol w="1586324">
                  <a:extLst>
                    <a:ext uri="{9D8B030D-6E8A-4147-A177-3AD203B41FA5}">
                      <a16:colId xmlns:a16="http://schemas.microsoft.com/office/drawing/2014/main" val="3715237447"/>
                    </a:ext>
                  </a:extLst>
                </a:gridCol>
                <a:gridCol w="1744959">
                  <a:extLst>
                    <a:ext uri="{9D8B030D-6E8A-4147-A177-3AD203B41FA5}">
                      <a16:colId xmlns:a16="http://schemas.microsoft.com/office/drawing/2014/main" val="2080422999"/>
                    </a:ext>
                  </a:extLst>
                </a:gridCol>
                <a:gridCol w="1830376">
                  <a:extLst>
                    <a:ext uri="{9D8B030D-6E8A-4147-A177-3AD203B41FA5}">
                      <a16:colId xmlns:a16="http://schemas.microsoft.com/office/drawing/2014/main" val="144994417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"/>
                        </a:rPr>
                        <a:t>Design Constraints (C) And Objectives (O)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"/>
                        </a:rPr>
                        <a:t>Propeller Door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"/>
                        </a:rPr>
                        <a:t>Double-Pin Door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"/>
                        </a:rPr>
                        <a:t>Solenoid Draw-Bridge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72157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C: Must be big enough to fit a large mouse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13979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C: Must be small enough to fit in tight spaces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850963"/>
                  </a:ext>
                </a:extLst>
              </a:tr>
              <a:tr h="39233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C: No sharp edges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579992"/>
                  </a:ext>
                </a:extLst>
              </a:tr>
              <a:tr h="39233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C: Must be reusable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93938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C: Must not injure the mouse or human on closing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68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O: Portable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762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O: Close the price of a common mouse trap, Sub 20$, at selling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  <a:endParaRPr lang="en-US" b="1">
                        <a:solidFill>
                          <a:srgbClr val="333B6A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787634"/>
                  </a:ext>
                </a:extLst>
              </a:tr>
              <a:tr h="23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rgbClr val="333B6A"/>
                          </a:solidFill>
                        </a:rPr>
                        <a:t>O: Quick trap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365798"/>
                  </a:ext>
                </a:extLst>
              </a:tr>
              <a:tr h="23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rgbClr val="333B6A"/>
                          </a:solidFill>
                        </a:rPr>
                        <a:t>O: Quick alert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43928"/>
                  </a:ext>
                </a:extLst>
              </a:tr>
              <a:tr h="23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rgbClr val="333B6A"/>
                          </a:solidFill>
                        </a:rPr>
                        <a:t>O: Cleanable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216196"/>
                  </a:ext>
                </a:extLst>
              </a:tr>
            </a:tbl>
          </a:graphicData>
        </a:graphic>
      </p:graphicFrame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0DE27CBA-584A-4A50-436A-7DF2632F500B}"/>
              </a:ext>
            </a:extLst>
          </p:cNvPr>
          <p:cNvSpPr/>
          <p:nvPr/>
        </p:nvSpPr>
        <p:spPr>
          <a:xfrm>
            <a:off x="5638474" y="5615679"/>
            <a:ext cx="1598083" cy="878416"/>
          </a:xfrm>
          <a:prstGeom prst="irregularSeal2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91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fracture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D7F0-E30B-EBF2-AF18-885DFFC0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 for Rejection</a:t>
            </a:r>
          </a:p>
        </p:txBody>
      </p:sp>
      <p:pic>
        <p:nvPicPr>
          <p:cNvPr id="7" name="Picture 6" descr="A drawing of a machine&#10;&#10;AI-generated content may be incorrect.">
            <a:extLst>
              <a:ext uri="{FF2B5EF4-FFF2-40B4-BE49-F238E27FC236}">
                <a16:creationId xmlns:a16="http://schemas.microsoft.com/office/drawing/2014/main" id="{B8CD269F-F1F1-D37C-DDCC-DDBAE634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43" y="1951038"/>
            <a:ext cx="5654675" cy="2945765"/>
          </a:xfrm>
          <a:prstGeom prst="rect">
            <a:avLst/>
          </a:prstGeom>
        </p:spPr>
      </p:pic>
      <p:sp>
        <p:nvSpPr>
          <p:cNvPr id="8" name="Arrow: Bent-Up 7">
            <a:extLst>
              <a:ext uri="{FF2B5EF4-FFF2-40B4-BE49-F238E27FC236}">
                <a16:creationId xmlns:a16="http://schemas.microsoft.com/office/drawing/2014/main" id="{B25D712F-DEF8-B7E4-798A-A47D31B4C8F5}"/>
              </a:ext>
            </a:extLst>
          </p:cNvPr>
          <p:cNvSpPr/>
          <p:nvPr/>
        </p:nvSpPr>
        <p:spPr>
          <a:xfrm>
            <a:off x="5669280" y="4104640"/>
            <a:ext cx="4348480" cy="1432560"/>
          </a:xfrm>
          <a:prstGeom prst="bentUpArrow">
            <a:avLst/>
          </a:prstGeom>
          <a:solidFill>
            <a:srgbClr val="333B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3C65C74C-BB09-638C-F0BE-7544A9B6F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19" y="276438"/>
            <a:ext cx="8556825" cy="1508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2A18E3-FAD5-3F54-C690-CB51A21B91B1}"/>
              </a:ext>
            </a:extLst>
          </p:cNvPr>
          <p:cNvSpPr txBox="1"/>
          <p:nvPr/>
        </p:nvSpPr>
        <p:spPr>
          <a:xfrm>
            <a:off x="490847" y="47698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Reason for Rejection</a:t>
            </a:r>
            <a:endParaRPr lang="en-US"/>
          </a:p>
        </p:txBody>
      </p:sp>
      <p:pic>
        <p:nvPicPr>
          <p:cNvPr id="5" name="Picture 4" descr="A diagram of a weight detector&#10;&#10;AI-generated content may be incorrect.">
            <a:extLst>
              <a:ext uri="{FF2B5EF4-FFF2-40B4-BE49-F238E27FC236}">
                <a16:creationId xmlns:a16="http://schemas.microsoft.com/office/drawing/2014/main" id="{87EA1AA9-616E-8562-4B79-55E9E884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93" y="2269172"/>
            <a:ext cx="4981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D35A5-9802-F719-5849-9B4E3B2CD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507949-C556-454C-F74F-C0EA1B95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BCD5D134-5F74-91F4-58F6-B051EBCD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9" y="276438"/>
            <a:ext cx="8556825" cy="1508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DC5E4-EE1A-7E86-DFC0-597F8DCCA405}"/>
              </a:ext>
            </a:extLst>
          </p:cNvPr>
          <p:cNvSpPr txBox="1"/>
          <p:nvPr/>
        </p:nvSpPr>
        <p:spPr>
          <a:xfrm>
            <a:off x="490847" y="476981"/>
            <a:ext cx="78443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4000" b="1">
                <a:solidFill>
                  <a:srgbClr val="37406B"/>
                </a:solidFill>
                <a:latin typeface="DM Sans"/>
              </a:rPr>
              <a:t>Final Design Strategy: NEM</a:t>
            </a:r>
            <a:endParaRPr lang="en-US" sz="2400" b="1">
              <a:solidFill>
                <a:srgbClr val="37406B"/>
              </a:solidFill>
              <a:latin typeface="DM San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73C353-1D20-B117-8CEA-E390A482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528253"/>
              </p:ext>
            </p:extLst>
          </p:nvPr>
        </p:nvGraphicFramePr>
        <p:xfrm>
          <a:off x="1366024" y="1468244"/>
          <a:ext cx="9287938" cy="526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357">
                  <a:extLst>
                    <a:ext uri="{9D8B030D-6E8A-4147-A177-3AD203B41FA5}">
                      <a16:colId xmlns:a16="http://schemas.microsoft.com/office/drawing/2014/main" val="1724988764"/>
                    </a:ext>
                  </a:extLst>
                </a:gridCol>
                <a:gridCol w="1586324">
                  <a:extLst>
                    <a:ext uri="{9D8B030D-6E8A-4147-A177-3AD203B41FA5}">
                      <a16:colId xmlns:a16="http://schemas.microsoft.com/office/drawing/2014/main" val="3715237447"/>
                    </a:ext>
                  </a:extLst>
                </a:gridCol>
                <a:gridCol w="1744959">
                  <a:extLst>
                    <a:ext uri="{9D8B030D-6E8A-4147-A177-3AD203B41FA5}">
                      <a16:colId xmlns:a16="http://schemas.microsoft.com/office/drawing/2014/main" val="2080422999"/>
                    </a:ext>
                  </a:extLst>
                </a:gridCol>
                <a:gridCol w="1830376">
                  <a:extLst>
                    <a:ext uri="{9D8B030D-6E8A-4147-A177-3AD203B41FA5}">
                      <a16:colId xmlns:a16="http://schemas.microsoft.com/office/drawing/2014/main" val="1449944172"/>
                    </a:ext>
                  </a:extLst>
                </a:gridCol>
                <a:gridCol w="1561922">
                  <a:extLst>
                    <a:ext uri="{9D8B030D-6E8A-4147-A177-3AD203B41FA5}">
                      <a16:colId xmlns:a16="http://schemas.microsoft.com/office/drawing/2014/main" val="34292715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"/>
                        </a:rPr>
                        <a:t>Design Constraints (C) And Objectives (O)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"/>
                        </a:rPr>
                        <a:t>Propeller Door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"/>
                        </a:rPr>
                        <a:t>Double-Pin Door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rgbClr val="E7EAED"/>
                          </a:solidFill>
                          <a:latin typeface="Aptos"/>
                        </a:rPr>
                        <a:t>Solenoid Draw-Bridge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E7EAED"/>
                          </a:solidFill>
                        </a:rPr>
                        <a:t>Servo Door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333B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72157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C: Must be big enough to fit a large mouse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13979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C: Must be small enough to fit in tight spaces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850963"/>
                  </a:ext>
                </a:extLst>
              </a:tr>
              <a:tr h="39233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C: No sharp edges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579992"/>
                  </a:ext>
                </a:extLst>
              </a:tr>
              <a:tr h="39233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C: Must be reusable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93938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C: Must not injure the mouse or human on closing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68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O: Portable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762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B6A"/>
                          </a:solidFill>
                          <a:latin typeface="Aptos"/>
                        </a:rPr>
                        <a:t>O: Close the price of a common mouse trap, Sub 20$, at selling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  <a:endParaRPr lang="en-US" b="1">
                        <a:solidFill>
                          <a:srgbClr val="333B6A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787634"/>
                  </a:ext>
                </a:extLst>
              </a:tr>
              <a:tr h="23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rgbClr val="333B6A"/>
                          </a:solidFill>
                        </a:rPr>
                        <a:t>O: Quick trap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365798"/>
                  </a:ext>
                </a:extLst>
              </a:tr>
              <a:tr h="23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rgbClr val="333B6A"/>
                          </a:solidFill>
                        </a:rPr>
                        <a:t>O: Quick alert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43928"/>
                  </a:ext>
                </a:extLst>
              </a:tr>
              <a:tr h="2353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rgbClr val="333B6A"/>
                          </a:solidFill>
                        </a:rPr>
                        <a:t>O: Cleanable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2.5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rgbClr val="333B6A"/>
                          </a:solidFill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E7EAED"/>
                      </a:solidFill>
                    </a:lnL>
                    <a:lnR w="12700">
                      <a:solidFill>
                        <a:srgbClr val="E7EAED"/>
                      </a:solidFill>
                    </a:lnR>
                    <a:lnT w="12700">
                      <a:solidFill>
                        <a:srgbClr val="E7EAED"/>
                      </a:solidFill>
                    </a:lnT>
                    <a:lnB w="12700">
                      <a:solidFill>
                        <a:srgbClr val="E7EAED"/>
                      </a:solidFill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216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6985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06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7C9CC4-939A-8718-ABFD-32EF9CF8A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e 9">
            <a:extLst>
              <a:ext uri="{FF2B5EF4-FFF2-40B4-BE49-F238E27FC236}">
                <a16:creationId xmlns:a16="http://schemas.microsoft.com/office/drawing/2014/main" id="{8940BD35-B419-7A35-67F0-264312386E40}"/>
              </a:ext>
            </a:extLst>
          </p:cNvPr>
          <p:cNvSpPr/>
          <p:nvPr/>
        </p:nvSpPr>
        <p:spPr>
          <a:xfrm rot="10800000">
            <a:off x="1307519" y="1719890"/>
            <a:ext cx="9576961" cy="10265575"/>
          </a:xfrm>
          <a:prstGeom prst="pie">
            <a:avLst>
              <a:gd name="adj1" fmla="val 21590344"/>
              <a:gd name="adj2" fmla="val 107990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E78CFD-C184-67CC-BF4E-0FE71D0170F7}"/>
              </a:ext>
            </a:extLst>
          </p:cNvPr>
          <p:cNvGrpSpPr/>
          <p:nvPr/>
        </p:nvGrpSpPr>
        <p:grpSpPr>
          <a:xfrm>
            <a:off x="334876" y="211130"/>
            <a:ext cx="8556825" cy="1508760"/>
            <a:chOff x="344169" y="350520"/>
            <a:chExt cx="8556825" cy="15087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147410-CADB-EAF6-03D6-2F4CB7A8F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9" y="350520"/>
              <a:ext cx="8556825" cy="15087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A90022-6674-4420-24BF-3D91AB372E52}"/>
                </a:ext>
              </a:extLst>
            </p:cNvPr>
            <p:cNvSpPr txBox="1"/>
            <p:nvPr/>
          </p:nvSpPr>
          <p:spPr>
            <a:xfrm>
              <a:off x="812449" y="584535"/>
              <a:ext cx="769620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>
              <a:spAutoFit/>
            </a:bodyPr>
            <a:lstStyle/>
            <a:p>
              <a:pPr algn="ctr"/>
              <a:r>
                <a:rPr lang="en-US" sz="4000" b="1">
                  <a:solidFill>
                    <a:srgbClr val="37406B"/>
                  </a:solidFill>
                  <a:latin typeface="DM Sans"/>
                </a:rPr>
                <a:t>Final Design </a:t>
              </a:r>
            </a:p>
          </p:txBody>
        </p:sp>
      </p:grpSp>
      <p:pic>
        <p:nvPicPr>
          <p:cNvPr id="4" name="Picture 3" descr="A blue and black cube with a step&#10;&#10;AI-generated content may be incorrect.">
            <a:extLst>
              <a:ext uri="{FF2B5EF4-FFF2-40B4-BE49-F238E27FC236}">
                <a16:creationId xmlns:a16="http://schemas.microsoft.com/office/drawing/2014/main" id="{C4C3A6BC-C1D6-74EC-C352-AF48E05E8A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851" t="11218" r="7561" b="18269"/>
          <a:stretch/>
        </p:blipFill>
        <p:spPr>
          <a:xfrm>
            <a:off x="3421622" y="2713834"/>
            <a:ext cx="4954674" cy="38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56</Slides>
  <Notes>56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Reason for Rejection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</cp:revision>
  <dcterms:created xsi:type="dcterms:W3CDTF">2025-02-17T21:46:19Z</dcterms:created>
  <dcterms:modified xsi:type="dcterms:W3CDTF">2025-04-28T04:55:59Z</dcterms:modified>
</cp:coreProperties>
</file>